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59" r:id="rId5"/>
    <p:sldId id="270" r:id="rId6"/>
    <p:sldId id="260" r:id="rId7"/>
    <p:sldId id="268" r:id="rId8"/>
    <p:sldId id="261" r:id="rId9"/>
    <p:sldId id="269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6F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51E0B-4116-6D48-AA62-78F081F94FF4}" v="423" dt="2025-01-10T10:54:53.1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876"/>
    <p:restoredTop sz="94652"/>
  </p:normalViewPr>
  <p:slideViewPr>
    <p:cSldViewPr snapToGrid="0">
      <p:cViewPr varScale="1">
        <p:scale>
          <a:sx n="73" d="100"/>
          <a:sy n="73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rong Hu" userId="4c01fd02-2126-4672-aafe-5c2b74a6047d" providerId="ADAL" clId="{B3F51E0B-4116-6D48-AA62-78F081F94FF4}"/>
    <pc:docChg chg="undo custSel addSld delSld modSld sldOrd">
      <pc:chgData name="Hanrong Hu" userId="4c01fd02-2126-4672-aafe-5c2b74a6047d" providerId="ADAL" clId="{B3F51E0B-4116-6D48-AA62-78F081F94FF4}" dt="2025-01-10T11:08:09.867" v="8101" actId="20577"/>
      <pc:docMkLst>
        <pc:docMk/>
      </pc:docMkLst>
      <pc:sldChg chg="modSp mod">
        <pc:chgData name="Hanrong Hu" userId="4c01fd02-2126-4672-aafe-5c2b74a6047d" providerId="ADAL" clId="{B3F51E0B-4116-6D48-AA62-78F081F94FF4}" dt="2025-01-10T11:08:09.867" v="8101" actId="20577"/>
        <pc:sldMkLst>
          <pc:docMk/>
          <pc:sldMk cId="3865957312" sldId="256"/>
        </pc:sldMkLst>
        <pc:spChg chg="mod">
          <ac:chgData name="Hanrong Hu" userId="4c01fd02-2126-4672-aafe-5c2b74a6047d" providerId="ADAL" clId="{B3F51E0B-4116-6D48-AA62-78F081F94FF4}" dt="2025-01-10T11:08:00.209" v="8075" actId="20577"/>
          <ac:spMkLst>
            <pc:docMk/>
            <pc:sldMk cId="3865957312" sldId="256"/>
            <ac:spMk id="2" creationId="{0BAA0E69-5A64-027F-12B4-B4E35071C401}"/>
          </ac:spMkLst>
        </pc:spChg>
        <pc:spChg chg="mod">
          <ac:chgData name="Hanrong Hu" userId="4c01fd02-2126-4672-aafe-5c2b74a6047d" providerId="ADAL" clId="{B3F51E0B-4116-6D48-AA62-78F081F94FF4}" dt="2025-01-10T11:08:09.867" v="8101" actId="20577"/>
          <ac:spMkLst>
            <pc:docMk/>
            <pc:sldMk cId="3865957312" sldId="256"/>
            <ac:spMk id="3" creationId="{18D5E9D2-D198-0A9F-1332-3F262965D8C7}"/>
          </ac:spMkLst>
        </pc:spChg>
      </pc:sldChg>
      <pc:sldChg chg="addSp delSp modSp new mod">
        <pc:chgData name="Hanrong Hu" userId="4c01fd02-2126-4672-aafe-5c2b74a6047d" providerId="ADAL" clId="{B3F51E0B-4116-6D48-AA62-78F081F94FF4}" dt="2025-01-05T16:54:52.592" v="2022" actId="1076"/>
        <pc:sldMkLst>
          <pc:docMk/>
          <pc:sldMk cId="264330862" sldId="257"/>
        </pc:sldMkLst>
        <pc:spChg chg="mod">
          <ac:chgData name="Hanrong Hu" userId="4c01fd02-2126-4672-aafe-5c2b74a6047d" providerId="ADAL" clId="{B3F51E0B-4116-6D48-AA62-78F081F94FF4}" dt="2025-01-05T16:14:45.932" v="351" actId="20577"/>
          <ac:spMkLst>
            <pc:docMk/>
            <pc:sldMk cId="264330862" sldId="257"/>
            <ac:spMk id="2" creationId="{F9272548-7233-46DC-8368-D145812BB394}"/>
          </ac:spMkLst>
        </pc:spChg>
        <pc:spChg chg="add mod">
          <ac:chgData name="Hanrong Hu" userId="4c01fd02-2126-4672-aafe-5c2b74a6047d" providerId="ADAL" clId="{B3F51E0B-4116-6D48-AA62-78F081F94FF4}" dt="2025-01-05T16:18:28.549" v="807" actId="1076"/>
          <ac:spMkLst>
            <pc:docMk/>
            <pc:sldMk cId="264330862" sldId="257"/>
            <ac:spMk id="9" creationId="{10E32D91-7ED4-C7B3-2911-9A2D26CFB527}"/>
          </ac:spMkLst>
        </pc:spChg>
        <pc:spChg chg="add mod">
          <ac:chgData name="Hanrong Hu" userId="4c01fd02-2126-4672-aafe-5c2b74a6047d" providerId="ADAL" clId="{B3F51E0B-4116-6D48-AA62-78F081F94FF4}" dt="2025-01-05T16:19:36.086" v="941" actId="1076"/>
          <ac:spMkLst>
            <pc:docMk/>
            <pc:sldMk cId="264330862" sldId="257"/>
            <ac:spMk id="11" creationId="{0FF08B4D-158B-C28A-262D-1A72700274D9}"/>
          </ac:spMkLst>
        </pc:spChg>
        <pc:spChg chg="add mod">
          <ac:chgData name="Hanrong Hu" userId="4c01fd02-2126-4672-aafe-5c2b74a6047d" providerId="ADAL" clId="{B3F51E0B-4116-6D48-AA62-78F081F94FF4}" dt="2025-01-05T16:20:17.355" v="1033" actId="1076"/>
          <ac:spMkLst>
            <pc:docMk/>
            <pc:sldMk cId="264330862" sldId="257"/>
            <ac:spMk id="12" creationId="{431C2AB7-3E7A-7E07-7882-B77310EC7706}"/>
          </ac:spMkLst>
        </pc:spChg>
        <pc:spChg chg="add mod">
          <ac:chgData name="Hanrong Hu" userId="4c01fd02-2126-4672-aafe-5c2b74a6047d" providerId="ADAL" clId="{B3F51E0B-4116-6D48-AA62-78F081F94FF4}" dt="2025-01-05T16:21:19.700" v="1109" actId="1076"/>
          <ac:spMkLst>
            <pc:docMk/>
            <pc:sldMk cId="264330862" sldId="257"/>
            <ac:spMk id="13" creationId="{131C040B-5579-DA63-FA76-677CD6AF3319}"/>
          </ac:spMkLst>
        </pc:spChg>
        <pc:spChg chg="add mod">
          <ac:chgData name="Hanrong Hu" userId="4c01fd02-2126-4672-aafe-5c2b74a6047d" providerId="ADAL" clId="{B3F51E0B-4116-6D48-AA62-78F081F94FF4}" dt="2025-01-05T16:21:17.415" v="1108" actId="1076"/>
          <ac:spMkLst>
            <pc:docMk/>
            <pc:sldMk cId="264330862" sldId="257"/>
            <ac:spMk id="14" creationId="{F8C662AF-CA3C-BBA3-DF5A-A93F74E46E25}"/>
          </ac:spMkLst>
        </pc:spChg>
        <pc:spChg chg="add mod">
          <ac:chgData name="Hanrong Hu" userId="4c01fd02-2126-4672-aafe-5c2b74a6047d" providerId="ADAL" clId="{B3F51E0B-4116-6D48-AA62-78F081F94FF4}" dt="2025-01-05T16:54:52.592" v="2022" actId="1076"/>
          <ac:spMkLst>
            <pc:docMk/>
            <pc:sldMk cId="264330862" sldId="257"/>
            <ac:spMk id="15" creationId="{2B0FA839-2FB0-504D-95A6-E87C816733B4}"/>
          </ac:spMkLst>
        </pc:spChg>
        <pc:graphicFrameChg chg="add mod modGraphic">
          <ac:chgData name="Hanrong Hu" userId="4c01fd02-2126-4672-aafe-5c2b74a6047d" providerId="ADAL" clId="{B3F51E0B-4116-6D48-AA62-78F081F94FF4}" dt="2025-01-05T16:15:03.589" v="354" actId="12100"/>
          <ac:graphicFrameMkLst>
            <pc:docMk/>
            <pc:sldMk cId="264330862" sldId="257"/>
            <ac:graphicFrameMk id="8" creationId="{C713AF6F-C884-4C5D-D628-A0A2C6C4DF6D}"/>
          </ac:graphicFrameMkLst>
        </pc:graphicFrameChg>
      </pc:sldChg>
      <pc:sldChg chg="modSp new mod ord">
        <pc:chgData name="Hanrong Hu" userId="4c01fd02-2126-4672-aafe-5c2b74a6047d" providerId="ADAL" clId="{B3F51E0B-4116-6D48-AA62-78F081F94FF4}" dt="2025-01-10T10:54:59.539" v="8043" actId="20577"/>
        <pc:sldMkLst>
          <pc:docMk/>
          <pc:sldMk cId="1012380859" sldId="258"/>
        </pc:sldMkLst>
        <pc:spChg chg="mod">
          <ac:chgData name="Hanrong Hu" userId="4c01fd02-2126-4672-aafe-5c2b74a6047d" providerId="ADAL" clId="{B3F51E0B-4116-6D48-AA62-78F081F94FF4}" dt="2025-01-05T16:22:08.354" v="1165" actId="20577"/>
          <ac:spMkLst>
            <pc:docMk/>
            <pc:sldMk cId="1012380859" sldId="258"/>
            <ac:spMk id="2" creationId="{C41C92A3-5DA0-0EE8-B083-806ABF6CF8B9}"/>
          </ac:spMkLst>
        </pc:spChg>
        <pc:spChg chg="mod">
          <ac:chgData name="Hanrong Hu" userId="4c01fd02-2126-4672-aafe-5c2b74a6047d" providerId="ADAL" clId="{B3F51E0B-4116-6D48-AA62-78F081F94FF4}" dt="2025-01-10T10:54:59.539" v="8043" actId="20577"/>
          <ac:spMkLst>
            <pc:docMk/>
            <pc:sldMk cId="1012380859" sldId="258"/>
            <ac:spMk id="3" creationId="{ECBB7AEC-0846-8934-CA5A-7377A80CA377}"/>
          </ac:spMkLst>
        </pc:spChg>
      </pc:sldChg>
      <pc:sldChg chg="addSp delSp modSp new mod modClrScheme chgLayout">
        <pc:chgData name="Hanrong Hu" userId="4c01fd02-2126-4672-aafe-5c2b74a6047d" providerId="ADAL" clId="{B3F51E0B-4116-6D48-AA62-78F081F94FF4}" dt="2025-01-06T15:47:35.487" v="7701" actId="20577"/>
        <pc:sldMkLst>
          <pc:docMk/>
          <pc:sldMk cId="2979001643" sldId="259"/>
        </pc:sldMkLst>
        <pc:spChg chg="mod ord">
          <ac:chgData name="Hanrong Hu" userId="4c01fd02-2126-4672-aafe-5c2b74a6047d" providerId="ADAL" clId="{B3F51E0B-4116-6D48-AA62-78F081F94FF4}" dt="2025-01-06T15:43:07.498" v="7553" actId="700"/>
          <ac:spMkLst>
            <pc:docMk/>
            <pc:sldMk cId="2979001643" sldId="259"/>
            <ac:spMk id="2" creationId="{F6602AA1-153A-0C1B-577A-81CB6B16A778}"/>
          </ac:spMkLst>
        </pc:spChg>
        <pc:spChg chg="add mod">
          <ac:chgData name="Hanrong Hu" userId="4c01fd02-2126-4672-aafe-5c2b74a6047d" providerId="ADAL" clId="{B3F51E0B-4116-6D48-AA62-78F081F94FF4}" dt="2025-01-06T15:47:35.487" v="7701" actId="20577"/>
          <ac:spMkLst>
            <pc:docMk/>
            <pc:sldMk cId="2979001643" sldId="259"/>
            <ac:spMk id="13" creationId="{E8FB23AC-AA4D-1E54-F5A7-469F8924EB67}"/>
          </ac:spMkLst>
        </pc:spChg>
        <pc:picChg chg="add mod">
          <ac:chgData name="Hanrong Hu" userId="4c01fd02-2126-4672-aafe-5c2b74a6047d" providerId="ADAL" clId="{B3F51E0B-4116-6D48-AA62-78F081F94FF4}" dt="2025-01-06T15:47:19.220" v="7667" actId="1076"/>
          <ac:picMkLst>
            <pc:docMk/>
            <pc:sldMk cId="2979001643" sldId="259"/>
            <ac:picMk id="17" creationId="{2758497A-BC38-A037-31BC-B36AD40FDC67}"/>
          </ac:picMkLst>
        </pc:picChg>
        <pc:picChg chg="add mod">
          <ac:chgData name="Hanrong Hu" userId="4c01fd02-2126-4672-aafe-5c2b74a6047d" providerId="ADAL" clId="{B3F51E0B-4116-6D48-AA62-78F081F94FF4}" dt="2025-01-06T15:47:13.225" v="7665" actId="14100"/>
          <ac:picMkLst>
            <pc:docMk/>
            <pc:sldMk cId="2979001643" sldId="259"/>
            <ac:picMk id="19" creationId="{7E494B45-E7D7-4EBD-56A4-7F5A1F8D0279}"/>
          </ac:picMkLst>
        </pc:picChg>
        <pc:picChg chg="add mod modCrop">
          <ac:chgData name="Hanrong Hu" userId="4c01fd02-2126-4672-aafe-5c2b74a6047d" providerId="ADAL" clId="{B3F51E0B-4116-6D48-AA62-78F081F94FF4}" dt="2025-01-06T15:47:09.428" v="7663" actId="1076"/>
          <ac:picMkLst>
            <pc:docMk/>
            <pc:sldMk cId="2979001643" sldId="259"/>
            <ac:picMk id="21" creationId="{89E62CCE-6031-D8D6-61CA-895BE54C2271}"/>
          </ac:picMkLst>
        </pc:picChg>
      </pc:sldChg>
      <pc:sldChg chg="addSp delSp modSp new mod">
        <pc:chgData name="Hanrong Hu" userId="4c01fd02-2126-4672-aafe-5c2b74a6047d" providerId="ADAL" clId="{B3F51E0B-4116-6D48-AA62-78F081F94FF4}" dt="2025-01-06T16:13:44.593" v="7778" actId="20577"/>
        <pc:sldMkLst>
          <pc:docMk/>
          <pc:sldMk cId="274916332" sldId="260"/>
        </pc:sldMkLst>
        <pc:spChg chg="mod">
          <ac:chgData name="Hanrong Hu" userId="4c01fd02-2126-4672-aafe-5c2b74a6047d" providerId="ADAL" clId="{B3F51E0B-4116-6D48-AA62-78F081F94FF4}" dt="2025-01-06T14:01:16.027" v="5863" actId="20577"/>
          <ac:spMkLst>
            <pc:docMk/>
            <pc:sldMk cId="274916332" sldId="260"/>
            <ac:spMk id="2" creationId="{627772E4-E30B-7B75-8D92-0FAB57389248}"/>
          </ac:spMkLst>
        </pc:spChg>
        <pc:spChg chg="mod">
          <ac:chgData name="Hanrong Hu" userId="4c01fd02-2126-4672-aafe-5c2b74a6047d" providerId="ADAL" clId="{B3F51E0B-4116-6D48-AA62-78F081F94FF4}" dt="2025-01-06T16:12:34.982" v="7720" actId="20577"/>
          <ac:spMkLst>
            <pc:docMk/>
            <pc:sldMk cId="274916332" sldId="260"/>
            <ac:spMk id="3" creationId="{D1DF7EE2-9994-E085-538F-44CC64715A72}"/>
          </ac:spMkLst>
        </pc:spChg>
        <pc:spChg chg="add mod">
          <ac:chgData name="Hanrong Hu" userId="4c01fd02-2126-4672-aafe-5c2b74a6047d" providerId="ADAL" clId="{B3F51E0B-4116-6D48-AA62-78F081F94FF4}" dt="2025-01-06T16:12:50.062" v="7746" actId="1076"/>
          <ac:spMkLst>
            <pc:docMk/>
            <pc:sldMk cId="274916332" sldId="260"/>
            <ac:spMk id="7" creationId="{408CADDB-B82F-EE92-193D-50DA0B313362}"/>
          </ac:spMkLst>
        </pc:spChg>
        <pc:spChg chg="add mod">
          <ac:chgData name="Hanrong Hu" userId="4c01fd02-2126-4672-aafe-5c2b74a6047d" providerId="ADAL" clId="{B3F51E0B-4116-6D48-AA62-78F081F94FF4}" dt="2025-01-06T16:13:16.894" v="7759" actId="1076"/>
          <ac:spMkLst>
            <pc:docMk/>
            <pc:sldMk cId="274916332" sldId="260"/>
            <ac:spMk id="8" creationId="{771383D6-C8D7-257E-42B0-4F99C451995E}"/>
          </ac:spMkLst>
        </pc:spChg>
        <pc:spChg chg="add mod">
          <ac:chgData name="Hanrong Hu" userId="4c01fd02-2126-4672-aafe-5c2b74a6047d" providerId="ADAL" clId="{B3F51E0B-4116-6D48-AA62-78F081F94FF4}" dt="2025-01-06T16:13:30.678" v="7768" actId="1076"/>
          <ac:spMkLst>
            <pc:docMk/>
            <pc:sldMk cId="274916332" sldId="260"/>
            <ac:spMk id="9" creationId="{672A9BA7-D795-EBB8-CC59-6484D2EA53A3}"/>
          </ac:spMkLst>
        </pc:spChg>
        <pc:spChg chg="add mod">
          <ac:chgData name="Hanrong Hu" userId="4c01fd02-2126-4672-aafe-5c2b74a6047d" providerId="ADAL" clId="{B3F51E0B-4116-6D48-AA62-78F081F94FF4}" dt="2025-01-06T16:13:44.593" v="7778" actId="20577"/>
          <ac:spMkLst>
            <pc:docMk/>
            <pc:sldMk cId="274916332" sldId="260"/>
            <ac:spMk id="10" creationId="{770C99D8-68D3-25BD-074D-786573D08704}"/>
          </ac:spMkLst>
        </pc:spChg>
        <pc:picChg chg="add mod modCrop">
          <ac:chgData name="Hanrong Hu" userId="4c01fd02-2126-4672-aafe-5c2b74a6047d" providerId="ADAL" clId="{B3F51E0B-4116-6D48-AA62-78F081F94FF4}" dt="2025-01-06T16:12:20.997" v="7715" actId="14100"/>
          <ac:picMkLst>
            <pc:docMk/>
            <pc:sldMk cId="274916332" sldId="260"/>
            <ac:picMk id="6" creationId="{DADF95F4-CC1B-446B-7EFC-439419374FAB}"/>
          </ac:picMkLst>
        </pc:picChg>
      </pc:sldChg>
      <pc:sldChg chg="addSp delSp modSp new mod">
        <pc:chgData name="Hanrong Hu" userId="4c01fd02-2126-4672-aafe-5c2b74a6047d" providerId="ADAL" clId="{B3F51E0B-4116-6D48-AA62-78F081F94FF4}" dt="2025-01-06T16:19:00.482" v="7810" actId="1076"/>
        <pc:sldMkLst>
          <pc:docMk/>
          <pc:sldMk cId="1777553659" sldId="261"/>
        </pc:sldMkLst>
        <pc:spChg chg="mod">
          <ac:chgData name="Hanrong Hu" userId="4c01fd02-2126-4672-aafe-5c2b74a6047d" providerId="ADAL" clId="{B3F51E0B-4116-6D48-AA62-78F081F94FF4}" dt="2025-01-06T14:16:48.130" v="6540" actId="20577"/>
          <ac:spMkLst>
            <pc:docMk/>
            <pc:sldMk cId="1777553659" sldId="261"/>
            <ac:spMk id="2" creationId="{ADC31449-EC5A-2B2C-CA86-6E491C380434}"/>
          </ac:spMkLst>
        </pc:spChg>
        <pc:spChg chg="mod">
          <ac:chgData name="Hanrong Hu" userId="4c01fd02-2126-4672-aafe-5c2b74a6047d" providerId="ADAL" clId="{B3F51E0B-4116-6D48-AA62-78F081F94FF4}" dt="2025-01-06T16:19:00.482" v="7810" actId="1076"/>
          <ac:spMkLst>
            <pc:docMk/>
            <pc:sldMk cId="1777553659" sldId="261"/>
            <ac:spMk id="3" creationId="{6320F09E-AD06-40A4-B5BD-71852E96E271}"/>
          </ac:spMkLst>
        </pc:spChg>
        <pc:spChg chg="add mod">
          <ac:chgData name="Hanrong Hu" userId="4c01fd02-2126-4672-aafe-5c2b74a6047d" providerId="ADAL" clId="{B3F51E0B-4116-6D48-AA62-78F081F94FF4}" dt="2025-01-06T16:15:45.471" v="7784"/>
          <ac:spMkLst>
            <pc:docMk/>
            <pc:sldMk cId="1777553659" sldId="261"/>
            <ac:spMk id="9" creationId="{FCBFC319-E74D-C196-98D1-CB4D3528D0C7}"/>
          </ac:spMkLst>
        </pc:spChg>
        <pc:spChg chg="add mod">
          <ac:chgData name="Hanrong Hu" userId="4c01fd02-2126-4672-aafe-5c2b74a6047d" providerId="ADAL" clId="{B3F51E0B-4116-6D48-AA62-78F081F94FF4}" dt="2025-01-06T16:15:45.471" v="7784"/>
          <ac:spMkLst>
            <pc:docMk/>
            <pc:sldMk cId="1777553659" sldId="261"/>
            <ac:spMk id="10" creationId="{792A83A5-EDC0-2F40-1FF5-9383CD6E85E2}"/>
          </ac:spMkLst>
        </pc:spChg>
        <pc:spChg chg="add mod">
          <ac:chgData name="Hanrong Hu" userId="4c01fd02-2126-4672-aafe-5c2b74a6047d" providerId="ADAL" clId="{B3F51E0B-4116-6D48-AA62-78F081F94FF4}" dt="2025-01-06T16:15:45.471" v="7784"/>
          <ac:spMkLst>
            <pc:docMk/>
            <pc:sldMk cId="1777553659" sldId="261"/>
            <ac:spMk id="11" creationId="{91860FA4-FB69-CF09-FE6E-08939B88E2C3}"/>
          </ac:spMkLst>
        </pc:spChg>
        <pc:spChg chg="add mod">
          <ac:chgData name="Hanrong Hu" userId="4c01fd02-2126-4672-aafe-5c2b74a6047d" providerId="ADAL" clId="{B3F51E0B-4116-6D48-AA62-78F081F94FF4}" dt="2025-01-06T16:15:45.471" v="7784"/>
          <ac:spMkLst>
            <pc:docMk/>
            <pc:sldMk cId="1777553659" sldId="261"/>
            <ac:spMk id="12" creationId="{7B7224B6-317D-DC4A-167D-EB02FDB5562D}"/>
          </ac:spMkLst>
        </pc:spChg>
        <pc:picChg chg="add mod modCrop">
          <ac:chgData name="Hanrong Hu" userId="4c01fd02-2126-4672-aafe-5c2b74a6047d" providerId="ADAL" clId="{B3F51E0B-4116-6D48-AA62-78F081F94FF4}" dt="2025-01-06T16:16:21.411" v="7790" actId="732"/>
          <ac:picMkLst>
            <pc:docMk/>
            <pc:sldMk cId="1777553659" sldId="261"/>
            <ac:picMk id="7" creationId="{9DE5D06B-D18F-0E2F-0C30-AF0457A61D6F}"/>
          </ac:picMkLst>
        </pc:picChg>
        <pc:picChg chg="add mod">
          <ac:chgData name="Hanrong Hu" userId="4c01fd02-2126-4672-aafe-5c2b74a6047d" providerId="ADAL" clId="{B3F51E0B-4116-6D48-AA62-78F081F94FF4}" dt="2025-01-06T16:17:55.963" v="7803" actId="1076"/>
          <ac:picMkLst>
            <pc:docMk/>
            <pc:sldMk cId="1777553659" sldId="261"/>
            <ac:picMk id="14" creationId="{0846A869-F8A0-C82A-82BF-C17EFCEC5741}"/>
          </ac:picMkLst>
        </pc:picChg>
        <pc:picChg chg="add mod">
          <ac:chgData name="Hanrong Hu" userId="4c01fd02-2126-4672-aafe-5c2b74a6047d" providerId="ADAL" clId="{B3F51E0B-4116-6D48-AA62-78F081F94FF4}" dt="2025-01-06T16:17:43.443" v="7798" actId="1076"/>
          <ac:picMkLst>
            <pc:docMk/>
            <pc:sldMk cId="1777553659" sldId="261"/>
            <ac:picMk id="16" creationId="{9A1E898B-8599-E65D-AB60-8536ABA83744}"/>
          </ac:picMkLst>
        </pc:picChg>
        <pc:cxnChg chg="add mod">
          <ac:chgData name="Hanrong Hu" userId="4c01fd02-2126-4672-aafe-5c2b74a6047d" providerId="ADAL" clId="{B3F51E0B-4116-6D48-AA62-78F081F94FF4}" dt="2025-01-06T16:18:58.239" v="7808" actId="1582"/>
          <ac:cxnSpMkLst>
            <pc:docMk/>
            <pc:sldMk cId="1777553659" sldId="261"/>
            <ac:cxnSpMk id="18" creationId="{B9B6B692-0045-95BA-B220-C71DE68601F7}"/>
          </ac:cxnSpMkLst>
        </pc:cxnChg>
        <pc:cxnChg chg="add mod">
          <ac:chgData name="Hanrong Hu" userId="4c01fd02-2126-4672-aafe-5c2b74a6047d" providerId="ADAL" clId="{B3F51E0B-4116-6D48-AA62-78F081F94FF4}" dt="2025-01-06T16:18:51.493" v="7807" actId="1582"/>
          <ac:cxnSpMkLst>
            <pc:docMk/>
            <pc:sldMk cId="1777553659" sldId="261"/>
            <ac:cxnSpMk id="20" creationId="{F14F3D10-4FE0-6D0E-EFFB-89A8B2AE0F95}"/>
          </ac:cxnSpMkLst>
        </pc:cxnChg>
      </pc:sldChg>
      <pc:sldChg chg="addSp delSp modSp new del mod modClrScheme chgLayout">
        <pc:chgData name="Hanrong Hu" userId="4c01fd02-2126-4672-aafe-5c2b74a6047d" providerId="ADAL" clId="{B3F51E0B-4116-6D48-AA62-78F081F94FF4}" dt="2025-01-10T07:52:13.315" v="7811" actId="2696"/>
        <pc:sldMkLst>
          <pc:docMk/>
          <pc:sldMk cId="2659385763" sldId="262"/>
        </pc:sldMkLst>
      </pc:sldChg>
      <pc:sldChg chg="addSp delSp modSp new mod">
        <pc:chgData name="Hanrong Hu" userId="4c01fd02-2126-4672-aafe-5c2b74a6047d" providerId="ADAL" clId="{B3F51E0B-4116-6D48-AA62-78F081F94FF4}" dt="2025-01-06T13:47:39.972" v="5445" actId="11529"/>
        <pc:sldMkLst>
          <pc:docMk/>
          <pc:sldMk cId="3316392752" sldId="263"/>
        </pc:sldMkLst>
        <pc:spChg chg="mod">
          <ac:chgData name="Hanrong Hu" userId="4c01fd02-2126-4672-aafe-5c2b74a6047d" providerId="ADAL" clId="{B3F51E0B-4116-6D48-AA62-78F081F94FF4}" dt="2025-01-06T09:44:16.308" v="3812" actId="20577"/>
          <ac:spMkLst>
            <pc:docMk/>
            <pc:sldMk cId="3316392752" sldId="263"/>
            <ac:spMk id="2" creationId="{589D300B-7066-D02A-15C7-1B650078CAA3}"/>
          </ac:spMkLst>
        </pc:spChg>
        <pc:spChg chg="mod">
          <ac:chgData name="Hanrong Hu" userId="4c01fd02-2126-4672-aafe-5c2b74a6047d" providerId="ADAL" clId="{B3F51E0B-4116-6D48-AA62-78F081F94FF4}" dt="2025-01-06T09:56:16.848" v="3979" actId="20577"/>
          <ac:spMkLst>
            <pc:docMk/>
            <pc:sldMk cId="3316392752" sldId="263"/>
            <ac:spMk id="3" creationId="{E020ED66-ECDE-3252-B475-8E816E2EFB2F}"/>
          </ac:spMkLst>
        </pc:spChg>
        <pc:spChg chg="add mod">
          <ac:chgData name="Hanrong Hu" userId="4c01fd02-2126-4672-aafe-5c2b74a6047d" providerId="ADAL" clId="{B3F51E0B-4116-6D48-AA62-78F081F94FF4}" dt="2025-01-06T10:08:46.007" v="4030" actId="1076"/>
          <ac:spMkLst>
            <pc:docMk/>
            <pc:sldMk cId="3316392752" sldId="263"/>
            <ac:spMk id="7" creationId="{6E17553F-037F-006D-9908-1D21EC9F8D94}"/>
          </ac:spMkLst>
        </pc:spChg>
        <pc:spChg chg="add mod">
          <ac:chgData name="Hanrong Hu" userId="4c01fd02-2126-4672-aafe-5c2b74a6047d" providerId="ADAL" clId="{B3F51E0B-4116-6D48-AA62-78F081F94FF4}" dt="2025-01-06T10:09:26.447" v="4064" actId="1035"/>
          <ac:spMkLst>
            <pc:docMk/>
            <pc:sldMk cId="3316392752" sldId="263"/>
            <ac:spMk id="11" creationId="{18E40682-C649-AB92-8EA5-E82A00F90688}"/>
          </ac:spMkLst>
        </pc:spChg>
        <pc:spChg chg="add mod">
          <ac:chgData name="Hanrong Hu" userId="4c01fd02-2126-4672-aafe-5c2b74a6047d" providerId="ADAL" clId="{B3F51E0B-4116-6D48-AA62-78F081F94FF4}" dt="2025-01-06T12:43:20.221" v="4172" actId="12789"/>
          <ac:spMkLst>
            <pc:docMk/>
            <pc:sldMk cId="3316392752" sldId="263"/>
            <ac:spMk id="12" creationId="{34824F10-5EB4-01F6-32FF-F1BA7C8E6339}"/>
          </ac:spMkLst>
        </pc:spChg>
        <pc:spChg chg="add mod">
          <ac:chgData name="Hanrong Hu" userId="4c01fd02-2126-4672-aafe-5c2b74a6047d" providerId="ADAL" clId="{B3F51E0B-4116-6D48-AA62-78F081F94FF4}" dt="2025-01-06T12:43:20.221" v="4172" actId="12789"/>
          <ac:spMkLst>
            <pc:docMk/>
            <pc:sldMk cId="3316392752" sldId="263"/>
            <ac:spMk id="13" creationId="{88B72379-1C8E-2DE5-9159-0D178DA74191}"/>
          </ac:spMkLst>
        </pc:spChg>
        <pc:spChg chg="add mod">
          <ac:chgData name="Hanrong Hu" userId="4c01fd02-2126-4672-aafe-5c2b74a6047d" providerId="ADAL" clId="{B3F51E0B-4116-6D48-AA62-78F081F94FF4}" dt="2025-01-06T12:43:20.221" v="4172" actId="12789"/>
          <ac:spMkLst>
            <pc:docMk/>
            <pc:sldMk cId="3316392752" sldId="263"/>
            <ac:spMk id="14" creationId="{D3155761-CD36-3D90-7199-847282E9B1EC}"/>
          </ac:spMkLst>
        </pc:spChg>
        <pc:spChg chg="add mod">
          <ac:chgData name="Hanrong Hu" userId="4c01fd02-2126-4672-aafe-5c2b74a6047d" providerId="ADAL" clId="{B3F51E0B-4116-6D48-AA62-78F081F94FF4}" dt="2025-01-06T12:43:20.221" v="4172" actId="12789"/>
          <ac:spMkLst>
            <pc:docMk/>
            <pc:sldMk cId="3316392752" sldId="263"/>
            <ac:spMk id="15" creationId="{952DE1E6-D8D9-B665-F701-0A07105FA331}"/>
          </ac:spMkLst>
        </pc:spChg>
        <pc:spChg chg="add mod">
          <ac:chgData name="Hanrong Hu" userId="4c01fd02-2126-4672-aafe-5c2b74a6047d" providerId="ADAL" clId="{B3F51E0B-4116-6D48-AA62-78F081F94FF4}" dt="2025-01-06T12:42:28.636" v="4146" actId="1076"/>
          <ac:spMkLst>
            <pc:docMk/>
            <pc:sldMk cId="3316392752" sldId="263"/>
            <ac:spMk id="16" creationId="{7272BB81-0636-84CE-E289-D6953AD43640}"/>
          </ac:spMkLst>
        </pc:spChg>
        <pc:spChg chg="add mod">
          <ac:chgData name="Hanrong Hu" userId="4c01fd02-2126-4672-aafe-5c2b74a6047d" providerId="ADAL" clId="{B3F51E0B-4116-6D48-AA62-78F081F94FF4}" dt="2025-01-06T12:42:36.671" v="4151" actId="1076"/>
          <ac:spMkLst>
            <pc:docMk/>
            <pc:sldMk cId="3316392752" sldId="263"/>
            <ac:spMk id="17" creationId="{7ACABF3C-082A-492A-7173-0F79B54BF3FD}"/>
          </ac:spMkLst>
        </pc:spChg>
        <pc:spChg chg="add mod">
          <ac:chgData name="Hanrong Hu" userId="4c01fd02-2126-4672-aafe-5c2b74a6047d" providerId="ADAL" clId="{B3F51E0B-4116-6D48-AA62-78F081F94FF4}" dt="2025-01-06T12:55:36.493" v="4489" actId="14100"/>
          <ac:spMkLst>
            <pc:docMk/>
            <pc:sldMk cId="3316392752" sldId="263"/>
            <ac:spMk id="22" creationId="{817C5C01-36D8-63C3-A375-D80244D03721}"/>
          </ac:spMkLst>
        </pc:spChg>
        <pc:spChg chg="add mod">
          <ac:chgData name="Hanrong Hu" userId="4c01fd02-2126-4672-aafe-5c2b74a6047d" providerId="ADAL" clId="{B3F51E0B-4116-6D48-AA62-78F081F94FF4}" dt="2025-01-06T13:47:33.732" v="5444" actId="1076"/>
          <ac:spMkLst>
            <pc:docMk/>
            <pc:sldMk cId="3316392752" sldId="263"/>
            <ac:spMk id="24" creationId="{2D8B398A-0487-3191-11A2-6513DA88D2FE}"/>
          </ac:spMkLst>
        </pc:spChg>
        <pc:picChg chg="add mod modCrop">
          <ac:chgData name="Hanrong Hu" userId="4c01fd02-2126-4672-aafe-5c2b74a6047d" providerId="ADAL" clId="{B3F51E0B-4116-6D48-AA62-78F081F94FF4}" dt="2025-01-06T12:42:10.724" v="4135" actId="732"/>
          <ac:picMkLst>
            <pc:docMk/>
            <pc:sldMk cId="3316392752" sldId="263"/>
            <ac:picMk id="9" creationId="{7CF2755B-ADAE-F796-2829-11C6F790B1E1}"/>
          </ac:picMkLst>
        </pc:picChg>
        <pc:picChg chg="add mod modCrop">
          <ac:chgData name="Hanrong Hu" userId="4c01fd02-2126-4672-aafe-5c2b74a6047d" providerId="ADAL" clId="{B3F51E0B-4116-6D48-AA62-78F081F94FF4}" dt="2025-01-06T12:42:16.514" v="4136" actId="732"/>
          <ac:picMkLst>
            <pc:docMk/>
            <pc:sldMk cId="3316392752" sldId="263"/>
            <ac:picMk id="10" creationId="{ACA22E3F-FF74-0965-9A73-819449AC4101}"/>
          </ac:picMkLst>
        </pc:picChg>
        <pc:cxnChg chg="add mod">
          <ac:chgData name="Hanrong Hu" userId="4c01fd02-2126-4672-aafe-5c2b74a6047d" providerId="ADAL" clId="{B3F51E0B-4116-6D48-AA62-78F081F94FF4}" dt="2025-01-06T12:43:06.736" v="4168" actId="14100"/>
          <ac:cxnSpMkLst>
            <pc:docMk/>
            <pc:sldMk cId="3316392752" sldId="263"/>
            <ac:cxnSpMk id="19" creationId="{98416DFB-592C-3AB0-F869-627C1F2E6FB4}"/>
          </ac:cxnSpMkLst>
        </pc:cxnChg>
        <pc:cxnChg chg="add mod">
          <ac:chgData name="Hanrong Hu" userId="4c01fd02-2126-4672-aafe-5c2b74a6047d" providerId="ADAL" clId="{B3F51E0B-4116-6D48-AA62-78F081F94FF4}" dt="2025-01-06T12:43:11.502" v="4170" actId="13822"/>
          <ac:cxnSpMkLst>
            <pc:docMk/>
            <pc:sldMk cId="3316392752" sldId="263"/>
            <ac:cxnSpMk id="20" creationId="{91FD2661-9178-C65C-5043-52A28D2409C0}"/>
          </ac:cxnSpMkLst>
        </pc:cxnChg>
        <pc:cxnChg chg="add">
          <ac:chgData name="Hanrong Hu" userId="4c01fd02-2126-4672-aafe-5c2b74a6047d" providerId="ADAL" clId="{B3F51E0B-4116-6D48-AA62-78F081F94FF4}" dt="2025-01-06T13:47:39.972" v="5445" actId="11529"/>
          <ac:cxnSpMkLst>
            <pc:docMk/>
            <pc:sldMk cId="3316392752" sldId="263"/>
            <ac:cxnSpMk id="26" creationId="{F8D1706F-CDC5-6679-AA78-BE82BABFA91E}"/>
          </ac:cxnSpMkLst>
        </pc:cxnChg>
      </pc:sldChg>
      <pc:sldChg chg="addSp modSp new mod">
        <pc:chgData name="Hanrong Hu" userId="4c01fd02-2126-4672-aafe-5c2b74a6047d" providerId="ADAL" clId="{B3F51E0B-4116-6D48-AA62-78F081F94FF4}" dt="2025-01-06T13:17:56.252" v="4742" actId="1035"/>
        <pc:sldMkLst>
          <pc:docMk/>
          <pc:sldMk cId="730206309" sldId="264"/>
        </pc:sldMkLst>
        <pc:spChg chg="mod">
          <ac:chgData name="Hanrong Hu" userId="4c01fd02-2126-4672-aafe-5c2b74a6047d" providerId="ADAL" clId="{B3F51E0B-4116-6D48-AA62-78F081F94FF4}" dt="2025-01-06T13:06:16.566" v="4576" actId="14100"/>
          <ac:spMkLst>
            <pc:docMk/>
            <pc:sldMk cId="730206309" sldId="264"/>
            <ac:spMk id="2" creationId="{7CD0D6C4-4136-A976-D9DD-EE704D656ED6}"/>
          </ac:spMkLst>
        </pc:spChg>
        <pc:spChg chg="mod">
          <ac:chgData name="Hanrong Hu" userId="4c01fd02-2126-4672-aafe-5c2b74a6047d" providerId="ADAL" clId="{B3F51E0B-4116-6D48-AA62-78F081F94FF4}" dt="2025-01-06T13:12:10.796" v="4740" actId="14100"/>
          <ac:spMkLst>
            <pc:docMk/>
            <pc:sldMk cId="730206309" sldId="264"/>
            <ac:spMk id="3" creationId="{2BCB7517-2616-2357-F3F8-0900C0923C00}"/>
          </ac:spMkLst>
        </pc:spChg>
        <pc:spChg chg="add mod">
          <ac:chgData name="Hanrong Hu" userId="4c01fd02-2126-4672-aafe-5c2b74a6047d" providerId="ADAL" clId="{B3F51E0B-4116-6D48-AA62-78F081F94FF4}" dt="2025-01-06T13:17:56.252" v="4742" actId="1035"/>
          <ac:spMkLst>
            <pc:docMk/>
            <pc:sldMk cId="730206309" sldId="264"/>
            <ac:spMk id="4" creationId="{4588B2CE-2BA7-1B93-12E5-067877C330D9}"/>
          </ac:spMkLst>
        </pc:spChg>
        <pc:spChg chg="add mod">
          <ac:chgData name="Hanrong Hu" userId="4c01fd02-2126-4672-aafe-5c2b74a6047d" providerId="ADAL" clId="{B3F51E0B-4116-6D48-AA62-78F081F94FF4}" dt="2025-01-06T13:07:04.285" v="4631" actId="20577"/>
          <ac:spMkLst>
            <pc:docMk/>
            <pc:sldMk cId="730206309" sldId="264"/>
            <ac:spMk id="8" creationId="{B7F063C8-6D52-C684-C36E-BB79BAE8EB99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9" creationId="{660F342A-9538-BEA0-80D5-9BE1366036F9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10" creationId="{B2C6FA41-EDD6-9161-09FF-79904B04940C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11" creationId="{05A72546-361C-BA04-5411-5155E38E1B92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12" creationId="{A6CB157E-F386-A083-0185-53A0BF8BD806}"/>
          </ac:spMkLst>
        </pc:spChg>
        <pc:spChg chg="add mod">
          <ac:chgData name="Hanrong Hu" userId="4c01fd02-2126-4672-aafe-5c2b74a6047d" providerId="ADAL" clId="{B3F51E0B-4116-6D48-AA62-78F081F94FF4}" dt="2025-01-06T13:07:16.274" v="4644" actId="20577"/>
          <ac:spMkLst>
            <pc:docMk/>
            <pc:sldMk cId="730206309" sldId="264"/>
            <ac:spMk id="13" creationId="{B4C8B104-188B-7891-9A34-C351F18AE5EE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14" creationId="{0EA63C3C-7B34-7E80-E10B-AF36FBB95335}"/>
          </ac:spMkLst>
        </pc:spChg>
        <pc:spChg chg="add mod">
          <ac:chgData name="Hanrong Hu" userId="4c01fd02-2126-4672-aafe-5c2b74a6047d" providerId="ADAL" clId="{B3F51E0B-4116-6D48-AA62-78F081F94FF4}" dt="2025-01-06T13:06:41.380" v="4577"/>
          <ac:spMkLst>
            <pc:docMk/>
            <pc:sldMk cId="730206309" sldId="264"/>
            <ac:spMk id="17" creationId="{3CBFE18A-B27F-B522-1D46-56D29F76253C}"/>
          </ac:spMkLst>
        </pc:spChg>
        <pc:picChg chg="add mod modCrop">
          <ac:chgData name="Hanrong Hu" userId="4c01fd02-2126-4672-aafe-5c2b74a6047d" providerId="ADAL" clId="{B3F51E0B-4116-6D48-AA62-78F081F94FF4}" dt="2025-01-06T13:07:11.611" v="4639" actId="1035"/>
          <ac:picMkLst>
            <pc:docMk/>
            <pc:sldMk cId="730206309" sldId="264"/>
            <ac:picMk id="6" creationId="{750505FB-43CD-F553-5995-811F79A6FD91}"/>
          </ac:picMkLst>
        </pc:picChg>
        <pc:picChg chg="add mod modCrop">
          <ac:chgData name="Hanrong Hu" userId="4c01fd02-2126-4672-aafe-5c2b74a6047d" providerId="ADAL" clId="{B3F51E0B-4116-6D48-AA62-78F081F94FF4}" dt="2025-01-06T13:07:11.611" v="4639" actId="1035"/>
          <ac:picMkLst>
            <pc:docMk/>
            <pc:sldMk cId="730206309" sldId="264"/>
            <ac:picMk id="7" creationId="{AD36487B-8C7F-B9B7-43D4-B464BBE2D1B3}"/>
          </ac:picMkLst>
        </pc:picChg>
        <pc:cxnChg chg="add mod">
          <ac:chgData name="Hanrong Hu" userId="4c01fd02-2126-4672-aafe-5c2b74a6047d" providerId="ADAL" clId="{B3F51E0B-4116-6D48-AA62-78F081F94FF4}" dt="2025-01-06T13:06:41.380" v="4577"/>
          <ac:cxnSpMkLst>
            <pc:docMk/>
            <pc:sldMk cId="730206309" sldId="264"/>
            <ac:cxnSpMk id="15" creationId="{1A036581-C0FA-7E86-BBA6-EBA57C01D921}"/>
          </ac:cxnSpMkLst>
        </pc:cxnChg>
        <pc:cxnChg chg="add mod">
          <ac:chgData name="Hanrong Hu" userId="4c01fd02-2126-4672-aafe-5c2b74a6047d" providerId="ADAL" clId="{B3F51E0B-4116-6D48-AA62-78F081F94FF4}" dt="2025-01-06T13:06:41.380" v="4577"/>
          <ac:cxnSpMkLst>
            <pc:docMk/>
            <pc:sldMk cId="730206309" sldId="264"/>
            <ac:cxnSpMk id="16" creationId="{0D23C3BB-6A3C-A08B-EBBD-6219F397EF1A}"/>
          </ac:cxnSpMkLst>
        </pc:cxnChg>
      </pc:sldChg>
      <pc:sldChg chg="addSp delSp modSp new mod">
        <pc:chgData name="Hanrong Hu" userId="4c01fd02-2126-4672-aafe-5c2b74a6047d" providerId="ADAL" clId="{B3F51E0B-4116-6D48-AA62-78F081F94FF4}" dt="2025-01-10T10:01:45.870" v="7967" actId="20577"/>
        <pc:sldMkLst>
          <pc:docMk/>
          <pc:sldMk cId="439298274" sldId="265"/>
        </pc:sldMkLst>
        <pc:spChg chg="mod">
          <ac:chgData name="Hanrong Hu" userId="4c01fd02-2126-4672-aafe-5c2b74a6047d" providerId="ADAL" clId="{B3F51E0B-4116-6D48-AA62-78F081F94FF4}" dt="2025-01-06T13:19:06.124" v="4820" actId="20577"/>
          <ac:spMkLst>
            <pc:docMk/>
            <pc:sldMk cId="439298274" sldId="265"/>
            <ac:spMk id="2" creationId="{5BD790A1-E3E9-2AAB-2B79-C9A7F0F33969}"/>
          </ac:spMkLst>
        </pc:spChg>
        <pc:spChg chg="add del mod">
          <ac:chgData name="Hanrong Hu" userId="4c01fd02-2126-4672-aafe-5c2b74a6047d" providerId="ADAL" clId="{B3F51E0B-4116-6D48-AA62-78F081F94FF4}" dt="2025-01-10T09:48:05.170" v="7813"/>
          <ac:spMkLst>
            <pc:docMk/>
            <pc:sldMk cId="439298274" sldId="265"/>
            <ac:spMk id="3" creationId="{1963DC19-A7BF-B6AB-2A4E-F489FB195BEE}"/>
          </ac:spMkLst>
        </pc:spChg>
        <pc:spChg chg="add del mod">
          <ac:chgData name="Hanrong Hu" userId="4c01fd02-2126-4672-aafe-5c2b74a6047d" providerId="ADAL" clId="{B3F51E0B-4116-6D48-AA62-78F081F94FF4}" dt="2025-01-10T09:49:17.531" v="7827" actId="478"/>
          <ac:spMkLst>
            <pc:docMk/>
            <pc:sldMk cId="439298274" sldId="265"/>
            <ac:spMk id="7" creationId="{953309C3-7771-6930-D7E3-8DF1785C70A6}"/>
          </ac:spMkLst>
        </pc:spChg>
        <pc:spChg chg="add del mod">
          <ac:chgData name="Hanrong Hu" userId="4c01fd02-2126-4672-aafe-5c2b74a6047d" providerId="ADAL" clId="{B3F51E0B-4116-6D48-AA62-78F081F94FF4}" dt="2025-01-10T09:49:21.454" v="7828" actId="478"/>
          <ac:spMkLst>
            <pc:docMk/>
            <pc:sldMk cId="439298274" sldId="265"/>
            <ac:spMk id="8" creationId="{2F762D6E-48CD-A65D-871C-1411CE06ECB1}"/>
          </ac:spMkLst>
        </pc:spChg>
        <pc:spChg chg="add del mod">
          <ac:chgData name="Hanrong Hu" userId="4c01fd02-2126-4672-aafe-5c2b74a6047d" providerId="ADAL" clId="{B3F51E0B-4116-6D48-AA62-78F081F94FF4}" dt="2025-01-10T09:48:56.614" v="7819"/>
          <ac:spMkLst>
            <pc:docMk/>
            <pc:sldMk cId="439298274" sldId="265"/>
            <ac:spMk id="9" creationId="{2F7C0884-7C92-3439-D222-5AEC5620161D}"/>
          </ac:spMkLst>
        </pc:spChg>
        <pc:spChg chg="add mod">
          <ac:chgData name="Hanrong Hu" userId="4c01fd02-2126-4672-aafe-5c2b74a6047d" providerId="ADAL" clId="{B3F51E0B-4116-6D48-AA62-78F081F94FF4}" dt="2025-01-10T10:01:45.870" v="7967" actId="20577"/>
          <ac:spMkLst>
            <pc:docMk/>
            <pc:sldMk cId="439298274" sldId="265"/>
            <ac:spMk id="10" creationId="{E5DFAB82-2859-8016-B836-60D4F6A217DE}"/>
          </ac:spMkLst>
        </pc:spChg>
        <pc:spChg chg="add mod">
          <ac:chgData name="Hanrong Hu" userId="4c01fd02-2126-4672-aafe-5c2b74a6047d" providerId="ADAL" clId="{B3F51E0B-4116-6D48-AA62-78F081F94FF4}" dt="2025-01-10T09:53:53.065" v="7932" actId="1076"/>
          <ac:spMkLst>
            <pc:docMk/>
            <pc:sldMk cId="439298274" sldId="265"/>
            <ac:spMk id="11" creationId="{48098C3F-3A46-4026-DA79-03309909D136}"/>
          </ac:spMkLst>
        </pc:spChg>
        <pc:spChg chg="add mod">
          <ac:chgData name="Hanrong Hu" userId="4c01fd02-2126-4672-aafe-5c2b74a6047d" providerId="ADAL" clId="{B3F51E0B-4116-6D48-AA62-78F081F94FF4}" dt="2025-01-10T09:58:01.039" v="7965" actId="1038"/>
          <ac:spMkLst>
            <pc:docMk/>
            <pc:sldMk cId="439298274" sldId="265"/>
            <ac:spMk id="15" creationId="{67E5DEDB-EF95-0C50-4837-E56855D10336}"/>
          </ac:spMkLst>
        </pc:spChg>
        <pc:spChg chg="add mod">
          <ac:chgData name="Hanrong Hu" userId="4c01fd02-2126-4672-aafe-5c2b74a6047d" providerId="ADAL" clId="{B3F51E0B-4116-6D48-AA62-78F081F94FF4}" dt="2025-01-10T09:52:48.587" v="7919" actId="1036"/>
          <ac:spMkLst>
            <pc:docMk/>
            <pc:sldMk cId="439298274" sldId="265"/>
            <ac:spMk id="16" creationId="{A7869338-2494-AFC6-FC34-B10613008489}"/>
          </ac:spMkLst>
        </pc:spChg>
        <pc:spChg chg="add mod">
          <ac:chgData name="Hanrong Hu" userId="4c01fd02-2126-4672-aafe-5c2b74a6047d" providerId="ADAL" clId="{B3F51E0B-4116-6D48-AA62-78F081F94FF4}" dt="2025-01-10T09:52:48.587" v="7919" actId="1036"/>
          <ac:spMkLst>
            <pc:docMk/>
            <pc:sldMk cId="439298274" sldId="265"/>
            <ac:spMk id="17" creationId="{251A7810-3701-1336-0FDC-9AEA2FE8C88B}"/>
          </ac:spMkLst>
        </pc:spChg>
        <pc:spChg chg="add mod">
          <ac:chgData name="Hanrong Hu" userId="4c01fd02-2126-4672-aafe-5c2b74a6047d" providerId="ADAL" clId="{B3F51E0B-4116-6D48-AA62-78F081F94FF4}" dt="2025-01-10T09:52:12.271" v="7907" actId="12788"/>
          <ac:spMkLst>
            <pc:docMk/>
            <pc:sldMk cId="439298274" sldId="265"/>
            <ac:spMk id="18" creationId="{28066B33-8E28-4C3F-6CE2-11E99FB32D00}"/>
          </ac:spMkLst>
        </pc:spChg>
        <pc:spChg chg="add mod">
          <ac:chgData name="Hanrong Hu" userId="4c01fd02-2126-4672-aafe-5c2b74a6047d" providerId="ADAL" clId="{B3F51E0B-4116-6D48-AA62-78F081F94FF4}" dt="2025-01-10T09:52:19.138" v="7908" actId="12788"/>
          <ac:spMkLst>
            <pc:docMk/>
            <pc:sldMk cId="439298274" sldId="265"/>
            <ac:spMk id="19" creationId="{DC777D05-DA56-C1AC-59A9-CB7DEB9AAD8B}"/>
          </ac:spMkLst>
        </pc:spChg>
        <pc:spChg chg="add mod">
          <ac:chgData name="Hanrong Hu" userId="4c01fd02-2126-4672-aafe-5c2b74a6047d" providerId="ADAL" clId="{B3F51E0B-4116-6D48-AA62-78F081F94FF4}" dt="2025-01-10T09:53:13.391" v="7925" actId="1076"/>
          <ac:spMkLst>
            <pc:docMk/>
            <pc:sldMk cId="439298274" sldId="265"/>
            <ac:spMk id="25" creationId="{31F85E3B-C6DA-07F3-F6AF-F36E48529DE2}"/>
          </ac:spMkLst>
        </pc:spChg>
        <pc:spChg chg="add mod">
          <ac:chgData name="Hanrong Hu" userId="4c01fd02-2126-4672-aafe-5c2b74a6047d" providerId="ADAL" clId="{B3F51E0B-4116-6D48-AA62-78F081F94FF4}" dt="2025-01-10T09:53:13.391" v="7925" actId="1076"/>
          <ac:spMkLst>
            <pc:docMk/>
            <pc:sldMk cId="439298274" sldId="265"/>
            <ac:spMk id="26" creationId="{A59871D2-9CCB-B725-5544-1DA5949078CE}"/>
          </ac:spMkLst>
        </pc:spChg>
        <pc:spChg chg="mod">
          <ac:chgData name="Hanrong Hu" userId="4c01fd02-2126-4672-aafe-5c2b74a6047d" providerId="ADAL" clId="{B3F51E0B-4116-6D48-AA62-78F081F94FF4}" dt="2025-01-10T09:53:06.380" v="7924"/>
          <ac:spMkLst>
            <pc:docMk/>
            <pc:sldMk cId="439298274" sldId="265"/>
            <ac:spMk id="28" creationId="{8772B4B6-AECC-8421-403E-62BA403414D7}"/>
          </ac:spMkLst>
        </pc:spChg>
        <pc:spChg chg="mod">
          <ac:chgData name="Hanrong Hu" userId="4c01fd02-2126-4672-aafe-5c2b74a6047d" providerId="ADAL" clId="{B3F51E0B-4116-6D48-AA62-78F081F94FF4}" dt="2025-01-10T09:53:06.380" v="7924"/>
          <ac:spMkLst>
            <pc:docMk/>
            <pc:sldMk cId="439298274" sldId="265"/>
            <ac:spMk id="31" creationId="{DE836D8D-649B-6993-113A-EE91E858516B}"/>
          </ac:spMkLst>
        </pc:spChg>
        <pc:spChg chg="add mod">
          <ac:chgData name="Hanrong Hu" userId="4c01fd02-2126-4672-aafe-5c2b74a6047d" providerId="ADAL" clId="{B3F51E0B-4116-6D48-AA62-78F081F94FF4}" dt="2025-01-10T09:53:31.831" v="7927" actId="1076"/>
          <ac:spMkLst>
            <pc:docMk/>
            <pc:sldMk cId="439298274" sldId="265"/>
            <ac:spMk id="33" creationId="{311490B2-608D-F048-CC02-EA5315767977}"/>
          </ac:spMkLst>
        </pc:spChg>
        <pc:spChg chg="add mod">
          <ac:chgData name="Hanrong Hu" userId="4c01fd02-2126-4672-aafe-5c2b74a6047d" providerId="ADAL" clId="{B3F51E0B-4116-6D48-AA62-78F081F94FF4}" dt="2025-01-10T09:53:31.831" v="7927" actId="1076"/>
          <ac:spMkLst>
            <pc:docMk/>
            <pc:sldMk cId="439298274" sldId="265"/>
            <ac:spMk id="34" creationId="{9CA383F0-C003-2554-4EEA-C7591B2C71D7}"/>
          </ac:spMkLst>
        </pc:spChg>
        <pc:spChg chg="mod">
          <ac:chgData name="Hanrong Hu" userId="4c01fd02-2126-4672-aafe-5c2b74a6047d" providerId="ADAL" clId="{B3F51E0B-4116-6D48-AA62-78F081F94FF4}" dt="2025-01-10T09:53:14.520" v="7926"/>
          <ac:spMkLst>
            <pc:docMk/>
            <pc:sldMk cId="439298274" sldId="265"/>
            <ac:spMk id="36" creationId="{80246233-C445-B38B-4CBA-022D4C235088}"/>
          </ac:spMkLst>
        </pc:spChg>
        <pc:spChg chg="mod">
          <ac:chgData name="Hanrong Hu" userId="4c01fd02-2126-4672-aafe-5c2b74a6047d" providerId="ADAL" clId="{B3F51E0B-4116-6D48-AA62-78F081F94FF4}" dt="2025-01-10T09:53:14.520" v="7926"/>
          <ac:spMkLst>
            <pc:docMk/>
            <pc:sldMk cId="439298274" sldId="265"/>
            <ac:spMk id="39" creationId="{224D0EED-190F-7917-7A8A-210AC0BCF2F3}"/>
          </ac:spMkLst>
        </pc:spChg>
        <pc:spChg chg="add del mod">
          <ac:chgData name="Hanrong Hu" userId="4c01fd02-2126-4672-aafe-5c2b74a6047d" providerId="ADAL" clId="{B3F51E0B-4116-6D48-AA62-78F081F94FF4}" dt="2025-01-10T09:54:47.595" v="7944" actId="478"/>
          <ac:spMkLst>
            <pc:docMk/>
            <pc:sldMk cId="439298274" sldId="265"/>
            <ac:spMk id="42" creationId="{C0084502-72F3-0B46-A3BF-C22382F5A1D7}"/>
          </ac:spMkLst>
        </pc:spChg>
        <pc:spChg chg="add mod">
          <ac:chgData name="Hanrong Hu" userId="4c01fd02-2126-4672-aafe-5c2b74a6047d" providerId="ADAL" clId="{B3F51E0B-4116-6D48-AA62-78F081F94FF4}" dt="2025-01-10T09:55:35.022" v="7951" actId="408"/>
          <ac:spMkLst>
            <pc:docMk/>
            <pc:sldMk cId="439298274" sldId="265"/>
            <ac:spMk id="43" creationId="{D0FFFD0F-E7B8-092E-478D-BC2D4C9F9C18}"/>
          </ac:spMkLst>
        </pc:spChg>
        <pc:spChg chg="add mod">
          <ac:chgData name="Hanrong Hu" userId="4c01fd02-2126-4672-aafe-5c2b74a6047d" providerId="ADAL" clId="{B3F51E0B-4116-6D48-AA62-78F081F94FF4}" dt="2025-01-10T09:55:35.022" v="7951" actId="408"/>
          <ac:spMkLst>
            <pc:docMk/>
            <pc:sldMk cId="439298274" sldId="265"/>
            <ac:spMk id="44" creationId="{615469E5-29B1-14B6-7DB0-28301C1AC48B}"/>
          </ac:spMkLst>
        </pc:spChg>
        <pc:spChg chg="add mod">
          <ac:chgData name="Hanrong Hu" userId="4c01fd02-2126-4672-aafe-5c2b74a6047d" providerId="ADAL" clId="{B3F51E0B-4116-6D48-AA62-78F081F94FF4}" dt="2025-01-10T09:55:35.022" v="7951" actId="408"/>
          <ac:spMkLst>
            <pc:docMk/>
            <pc:sldMk cId="439298274" sldId="265"/>
            <ac:spMk id="45" creationId="{CF036F83-5667-EEEC-F5A0-875D21023F49}"/>
          </ac:spMkLst>
        </pc:spChg>
        <pc:grpChg chg="add mod">
          <ac:chgData name="Hanrong Hu" userId="4c01fd02-2126-4672-aafe-5c2b74a6047d" providerId="ADAL" clId="{B3F51E0B-4116-6D48-AA62-78F081F94FF4}" dt="2025-01-10T09:52:56.835" v="7923" actId="1037"/>
          <ac:grpSpMkLst>
            <pc:docMk/>
            <pc:sldMk cId="439298274" sldId="265"/>
            <ac:grpSpMk id="23" creationId="{D4DC8AD4-EB40-3A38-C87B-01E52FB19E35}"/>
          </ac:grpSpMkLst>
        </pc:grpChg>
        <pc:grpChg chg="add mod">
          <ac:chgData name="Hanrong Hu" userId="4c01fd02-2126-4672-aafe-5c2b74a6047d" providerId="ADAL" clId="{B3F51E0B-4116-6D48-AA62-78F081F94FF4}" dt="2025-01-10T09:52:56.835" v="7923" actId="1037"/>
          <ac:grpSpMkLst>
            <pc:docMk/>
            <pc:sldMk cId="439298274" sldId="265"/>
            <ac:grpSpMk id="24" creationId="{EB3F31B6-7B31-C274-F386-4411AC6E1F2E}"/>
          </ac:grpSpMkLst>
        </pc:grpChg>
        <pc:grpChg chg="add mod">
          <ac:chgData name="Hanrong Hu" userId="4c01fd02-2126-4672-aafe-5c2b74a6047d" providerId="ADAL" clId="{B3F51E0B-4116-6D48-AA62-78F081F94FF4}" dt="2025-01-10T09:53:13.391" v="7925" actId="1076"/>
          <ac:grpSpMkLst>
            <pc:docMk/>
            <pc:sldMk cId="439298274" sldId="265"/>
            <ac:grpSpMk id="27" creationId="{960D0E3B-DB09-784A-AD7E-396C3488D69B}"/>
          </ac:grpSpMkLst>
        </pc:grpChg>
        <pc:grpChg chg="add mod">
          <ac:chgData name="Hanrong Hu" userId="4c01fd02-2126-4672-aafe-5c2b74a6047d" providerId="ADAL" clId="{B3F51E0B-4116-6D48-AA62-78F081F94FF4}" dt="2025-01-10T09:53:13.391" v="7925" actId="1076"/>
          <ac:grpSpMkLst>
            <pc:docMk/>
            <pc:sldMk cId="439298274" sldId="265"/>
            <ac:grpSpMk id="30" creationId="{7A049EC9-3811-FA28-05E6-C0F730F07533}"/>
          </ac:grpSpMkLst>
        </pc:grpChg>
        <pc:grpChg chg="add mod">
          <ac:chgData name="Hanrong Hu" userId="4c01fd02-2126-4672-aafe-5c2b74a6047d" providerId="ADAL" clId="{B3F51E0B-4116-6D48-AA62-78F081F94FF4}" dt="2025-01-10T09:53:31.831" v="7927" actId="1076"/>
          <ac:grpSpMkLst>
            <pc:docMk/>
            <pc:sldMk cId="439298274" sldId="265"/>
            <ac:grpSpMk id="35" creationId="{0A04089F-0859-DB26-5F2C-EF7ADBDEA8FB}"/>
          </ac:grpSpMkLst>
        </pc:grpChg>
        <pc:grpChg chg="add mod">
          <ac:chgData name="Hanrong Hu" userId="4c01fd02-2126-4672-aafe-5c2b74a6047d" providerId="ADAL" clId="{B3F51E0B-4116-6D48-AA62-78F081F94FF4}" dt="2025-01-10T09:53:31.831" v="7927" actId="1076"/>
          <ac:grpSpMkLst>
            <pc:docMk/>
            <pc:sldMk cId="439298274" sldId="265"/>
            <ac:grpSpMk id="38" creationId="{C40C0D24-F39E-EB78-31A8-8DEC3459388D}"/>
          </ac:grpSpMkLst>
        </pc:grpChg>
        <pc:picChg chg="add del mod">
          <ac:chgData name="Hanrong Hu" userId="4c01fd02-2126-4672-aafe-5c2b74a6047d" providerId="ADAL" clId="{B3F51E0B-4116-6D48-AA62-78F081F94FF4}" dt="2025-01-10T09:48:18.858" v="7818" actId="478"/>
          <ac:picMkLst>
            <pc:docMk/>
            <pc:sldMk cId="439298274" sldId="265"/>
            <ac:picMk id="5" creationId="{80FF1B77-70AC-67E8-1F2F-E3C2D55E4C0E}"/>
          </ac:picMkLst>
        </pc:picChg>
        <pc:picChg chg="add mod modCrop">
          <ac:chgData name="Hanrong Hu" userId="4c01fd02-2126-4672-aafe-5c2b74a6047d" providerId="ADAL" clId="{B3F51E0B-4116-6D48-AA62-78F081F94FF4}" dt="2025-01-10T09:50:30.996" v="7883" actId="732"/>
          <ac:picMkLst>
            <pc:docMk/>
            <pc:sldMk cId="439298274" sldId="265"/>
            <ac:picMk id="14" creationId="{3D86F2C2-14F3-EA09-0F7B-9102A9906CE5}"/>
          </ac:picMkLst>
        </pc:picChg>
        <pc:picChg chg="add del mod">
          <ac:chgData name="Hanrong Hu" userId="4c01fd02-2126-4672-aafe-5c2b74a6047d" providerId="ADAL" clId="{B3F51E0B-4116-6D48-AA62-78F081F94FF4}" dt="2025-01-10T09:47:55.594" v="7812" actId="478"/>
          <ac:picMkLst>
            <pc:docMk/>
            <pc:sldMk cId="439298274" sldId="265"/>
            <ac:picMk id="1028" creationId="{A26ACDDD-2E9A-9347-6997-BCAA54AC07BB}"/>
          </ac:picMkLst>
        </pc:picChg>
        <pc:cxnChg chg="add mod">
          <ac:chgData name="Hanrong Hu" userId="4c01fd02-2126-4672-aafe-5c2b74a6047d" providerId="ADAL" clId="{B3F51E0B-4116-6D48-AA62-78F081F94FF4}" dt="2025-01-10T09:53:53.065" v="7932" actId="1076"/>
          <ac:cxnSpMkLst>
            <pc:docMk/>
            <pc:sldMk cId="439298274" sldId="265"/>
            <ac:cxnSpMk id="13" creationId="{7C1EEDDF-A55F-9158-14C9-43B74F96100B}"/>
          </ac:cxnSpMkLst>
        </pc:cxnChg>
        <pc:cxnChg chg="add mod">
          <ac:chgData name="Hanrong Hu" userId="4c01fd02-2126-4672-aafe-5c2b74a6047d" providerId="ADAL" clId="{B3F51E0B-4116-6D48-AA62-78F081F94FF4}" dt="2025-01-10T09:52:12.271" v="7907" actId="12788"/>
          <ac:cxnSpMkLst>
            <pc:docMk/>
            <pc:sldMk cId="439298274" sldId="265"/>
            <ac:cxnSpMk id="20" creationId="{72738510-D883-D8A6-E643-FD52B35687D8}"/>
          </ac:cxnSpMkLst>
        </pc:cxnChg>
        <pc:cxnChg chg="add mod">
          <ac:chgData name="Hanrong Hu" userId="4c01fd02-2126-4672-aafe-5c2b74a6047d" providerId="ADAL" clId="{B3F51E0B-4116-6D48-AA62-78F081F94FF4}" dt="2025-01-10T09:52:19.138" v="7908" actId="12788"/>
          <ac:cxnSpMkLst>
            <pc:docMk/>
            <pc:sldMk cId="439298274" sldId="265"/>
            <ac:cxnSpMk id="22" creationId="{958BA1D1-B170-65DD-5C14-3B3455A46138}"/>
          </ac:cxnSpMkLst>
        </pc:cxnChg>
        <pc:cxnChg chg="mod">
          <ac:chgData name="Hanrong Hu" userId="4c01fd02-2126-4672-aafe-5c2b74a6047d" providerId="ADAL" clId="{B3F51E0B-4116-6D48-AA62-78F081F94FF4}" dt="2025-01-10T09:53:06.380" v="7924"/>
          <ac:cxnSpMkLst>
            <pc:docMk/>
            <pc:sldMk cId="439298274" sldId="265"/>
            <ac:cxnSpMk id="29" creationId="{F79187E1-3D40-FF48-3E9B-F86566B90230}"/>
          </ac:cxnSpMkLst>
        </pc:cxnChg>
        <pc:cxnChg chg="mod">
          <ac:chgData name="Hanrong Hu" userId="4c01fd02-2126-4672-aafe-5c2b74a6047d" providerId="ADAL" clId="{B3F51E0B-4116-6D48-AA62-78F081F94FF4}" dt="2025-01-10T09:53:06.380" v="7924"/>
          <ac:cxnSpMkLst>
            <pc:docMk/>
            <pc:sldMk cId="439298274" sldId="265"/>
            <ac:cxnSpMk id="32" creationId="{F68BFC0B-B2AE-4EA3-A8D1-8D4954D42C2A}"/>
          </ac:cxnSpMkLst>
        </pc:cxnChg>
        <pc:cxnChg chg="mod">
          <ac:chgData name="Hanrong Hu" userId="4c01fd02-2126-4672-aafe-5c2b74a6047d" providerId="ADAL" clId="{B3F51E0B-4116-6D48-AA62-78F081F94FF4}" dt="2025-01-10T09:53:14.520" v="7926"/>
          <ac:cxnSpMkLst>
            <pc:docMk/>
            <pc:sldMk cId="439298274" sldId="265"/>
            <ac:cxnSpMk id="37" creationId="{2FF7381E-626E-811E-0E3B-5BD0BE4E2101}"/>
          </ac:cxnSpMkLst>
        </pc:cxnChg>
        <pc:cxnChg chg="mod">
          <ac:chgData name="Hanrong Hu" userId="4c01fd02-2126-4672-aafe-5c2b74a6047d" providerId="ADAL" clId="{B3F51E0B-4116-6D48-AA62-78F081F94FF4}" dt="2025-01-10T09:53:14.520" v="7926"/>
          <ac:cxnSpMkLst>
            <pc:docMk/>
            <pc:sldMk cId="439298274" sldId="265"/>
            <ac:cxnSpMk id="40" creationId="{4CBC7B17-B048-32FD-F517-D378925849E9}"/>
          </ac:cxnSpMkLst>
        </pc:cxnChg>
      </pc:sldChg>
      <pc:sldChg chg="addSp delSp modSp new mod">
        <pc:chgData name="Hanrong Hu" userId="4c01fd02-2126-4672-aafe-5c2b74a6047d" providerId="ADAL" clId="{B3F51E0B-4116-6D48-AA62-78F081F94FF4}" dt="2025-01-10T10:50:57.053" v="7990" actId="14100"/>
        <pc:sldMkLst>
          <pc:docMk/>
          <pc:sldMk cId="2288366739" sldId="266"/>
        </pc:sldMkLst>
        <pc:spChg chg="mod">
          <ac:chgData name="Hanrong Hu" userId="4c01fd02-2126-4672-aafe-5c2b74a6047d" providerId="ADAL" clId="{B3F51E0B-4116-6D48-AA62-78F081F94FF4}" dt="2025-01-06T14:30:57.393" v="7061" actId="20577"/>
          <ac:spMkLst>
            <pc:docMk/>
            <pc:sldMk cId="2288366739" sldId="266"/>
            <ac:spMk id="2" creationId="{BC2FC500-2446-7442-590A-955BFFEE0DE1}"/>
          </ac:spMkLst>
        </pc:spChg>
        <pc:spChg chg="mod">
          <ac:chgData name="Hanrong Hu" userId="4c01fd02-2126-4672-aafe-5c2b74a6047d" providerId="ADAL" clId="{B3F51E0B-4116-6D48-AA62-78F081F94FF4}" dt="2025-01-10T10:50:40.802" v="7983" actId="1076"/>
          <ac:spMkLst>
            <pc:docMk/>
            <pc:sldMk cId="2288366739" sldId="266"/>
            <ac:spMk id="3" creationId="{9ED61E19-F4CB-0EB2-6803-F97CAFC6E25B}"/>
          </ac:spMkLst>
        </pc:spChg>
        <pc:spChg chg="add mod">
          <ac:chgData name="Hanrong Hu" userId="4c01fd02-2126-4672-aafe-5c2b74a6047d" providerId="ADAL" clId="{B3F51E0B-4116-6D48-AA62-78F081F94FF4}" dt="2025-01-10T10:50:53.934" v="7988" actId="1076"/>
          <ac:spMkLst>
            <pc:docMk/>
            <pc:sldMk cId="2288366739" sldId="266"/>
            <ac:spMk id="4" creationId="{389AC784-6473-2624-CB7E-355F26F5F5AF}"/>
          </ac:spMkLst>
        </pc:spChg>
        <pc:spChg chg="add">
          <ac:chgData name="Hanrong Hu" userId="4c01fd02-2126-4672-aafe-5c2b74a6047d" providerId="ADAL" clId="{B3F51E0B-4116-6D48-AA62-78F081F94FF4}" dt="2025-01-10T10:47:30.460" v="7977"/>
          <ac:spMkLst>
            <pc:docMk/>
            <pc:sldMk cId="2288366739" sldId="266"/>
            <ac:spMk id="5" creationId="{9EFEAAF2-5968-8852-D77C-EB5532D8B970}"/>
          </ac:spMkLst>
        </pc:spChg>
        <pc:spChg chg="add del mod">
          <ac:chgData name="Hanrong Hu" userId="4c01fd02-2126-4672-aafe-5c2b74a6047d" providerId="ADAL" clId="{B3F51E0B-4116-6D48-AA62-78F081F94FF4}" dt="2025-01-10T10:47:29.694" v="7976" actId="478"/>
          <ac:spMkLst>
            <pc:docMk/>
            <pc:sldMk cId="2288366739" sldId="266"/>
            <ac:spMk id="8" creationId="{244D1C64-8FF7-9BAE-B6D8-1D7D6FFABA5F}"/>
          </ac:spMkLst>
        </pc:spChg>
        <pc:picChg chg="add mod">
          <ac:chgData name="Hanrong Hu" userId="4c01fd02-2126-4672-aafe-5c2b74a6047d" providerId="ADAL" clId="{B3F51E0B-4116-6D48-AA62-78F081F94FF4}" dt="2025-01-10T10:50:57.053" v="7990" actId="14100"/>
          <ac:picMkLst>
            <pc:docMk/>
            <pc:sldMk cId="2288366739" sldId="266"/>
            <ac:picMk id="7" creationId="{DD1ACFCA-3544-4466-3EA6-492EFE3C8295}"/>
          </ac:picMkLst>
        </pc:picChg>
        <pc:picChg chg="add del mod">
          <ac:chgData name="Hanrong Hu" userId="4c01fd02-2126-4672-aafe-5c2b74a6047d" providerId="ADAL" clId="{B3F51E0B-4116-6D48-AA62-78F081F94FF4}" dt="2025-01-10T10:47:06.143" v="7971" actId="478"/>
          <ac:picMkLst>
            <pc:docMk/>
            <pc:sldMk cId="2288366739" sldId="266"/>
            <ac:picMk id="2050" creationId="{0D5275F9-D8F8-7C87-E098-266BE2139D7C}"/>
          </ac:picMkLst>
        </pc:picChg>
      </pc:sldChg>
      <pc:sldChg chg="addSp delSp modSp new del mod ord">
        <pc:chgData name="Hanrong Hu" userId="4c01fd02-2126-4672-aafe-5c2b74a6047d" providerId="ADAL" clId="{B3F51E0B-4116-6D48-AA62-78F081F94FF4}" dt="2025-01-06T14:02:16.683" v="5879" actId="2696"/>
        <pc:sldMkLst>
          <pc:docMk/>
          <pc:sldMk cId="219591413" sldId="267"/>
        </pc:sldMkLst>
      </pc:sldChg>
      <pc:sldChg chg="addSp delSp modSp add mod">
        <pc:chgData name="Hanrong Hu" userId="4c01fd02-2126-4672-aafe-5c2b74a6047d" providerId="ADAL" clId="{B3F51E0B-4116-6D48-AA62-78F081F94FF4}" dt="2025-01-06T14:21:01.167" v="6584" actId="20577"/>
        <pc:sldMkLst>
          <pc:docMk/>
          <pc:sldMk cId="3537550188" sldId="268"/>
        </pc:sldMkLst>
        <pc:spChg chg="mod">
          <ac:chgData name="Hanrong Hu" userId="4c01fd02-2126-4672-aafe-5c2b74a6047d" providerId="ADAL" clId="{B3F51E0B-4116-6D48-AA62-78F081F94FF4}" dt="2025-01-06T14:07:59.907" v="6128" actId="20577"/>
          <ac:spMkLst>
            <pc:docMk/>
            <pc:sldMk cId="3537550188" sldId="268"/>
            <ac:spMk id="2" creationId="{CA0B218D-23B4-859B-5C8B-877286D6C4D8}"/>
          </ac:spMkLst>
        </pc:spChg>
        <pc:spChg chg="mod">
          <ac:chgData name="Hanrong Hu" userId="4c01fd02-2126-4672-aafe-5c2b74a6047d" providerId="ADAL" clId="{B3F51E0B-4116-6D48-AA62-78F081F94FF4}" dt="2025-01-06T14:21:01.167" v="6584" actId="20577"/>
          <ac:spMkLst>
            <pc:docMk/>
            <pc:sldMk cId="3537550188" sldId="268"/>
            <ac:spMk id="3" creationId="{DBD00F2B-66AD-71EB-9977-13AD8E1B06CE}"/>
          </ac:spMkLst>
        </pc:spChg>
        <pc:spChg chg="mod">
          <ac:chgData name="Hanrong Hu" userId="4c01fd02-2126-4672-aafe-5c2b74a6047d" providerId="ADAL" clId="{B3F51E0B-4116-6D48-AA62-78F081F94FF4}" dt="2025-01-06T14:08:37.334" v="6136" actId="1076"/>
          <ac:spMkLst>
            <pc:docMk/>
            <pc:sldMk cId="3537550188" sldId="268"/>
            <ac:spMk id="4" creationId="{EB6269D6-830A-CE7C-D33E-111F23A8174C}"/>
          </ac:spMkLst>
        </pc:spChg>
        <pc:spChg chg="add mod">
          <ac:chgData name="Hanrong Hu" userId="4c01fd02-2126-4672-aafe-5c2b74a6047d" providerId="ADAL" clId="{B3F51E0B-4116-6D48-AA62-78F081F94FF4}" dt="2025-01-06T14:12:55.419" v="6289" actId="1076"/>
          <ac:spMkLst>
            <pc:docMk/>
            <pc:sldMk cId="3537550188" sldId="268"/>
            <ac:spMk id="10" creationId="{A9142BCC-CC83-143F-B7FD-B46EED528AC7}"/>
          </ac:spMkLst>
        </pc:spChg>
        <pc:spChg chg="add mod">
          <ac:chgData name="Hanrong Hu" userId="4c01fd02-2126-4672-aafe-5c2b74a6047d" providerId="ADAL" clId="{B3F51E0B-4116-6D48-AA62-78F081F94FF4}" dt="2025-01-06T14:16:21.829" v="6534" actId="1076"/>
          <ac:spMkLst>
            <pc:docMk/>
            <pc:sldMk cId="3537550188" sldId="268"/>
            <ac:spMk id="21" creationId="{00801555-12EF-6BDF-AF1E-6BC31CDBCBF2}"/>
          </ac:spMkLst>
        </pc:spChg>
        <pc:graphicFrameChg chg="add mod modGraphic">
          <ac:chgData name="Hanrong Hu" userId="4c01fd02-2126-4672-aafe-5c2b74a6047d" providerId="ADAL" clId="{B3F51E0B-4116-6D48-AA62-78F081F94FF4}" dt="2025-01-06T14:14:22.946" v="6298" actId="1076"/>
          <ac:graphicFrameMkLst>
            <pc:docMk/>
            <pc:sldMk cId="3537550188" sldId="268"/>
            <ac:graphicFrameMk id="5" creationId="{2396C073-D529-DC01-6D7F-2E4D02C3453B}"/>
          </ac:graphicFrameMkLst>
        </pc:graphicFrameChg>
        <pc:picChg chg="add mod">
          <ac:chgData name="Hanrong Hu" userId="4c01fd02-2126-4672-aafe-5c2b74a6047d" providerId="ADAL" clId="{B3F51E0B-4116-6D48-AA62-78F081F94FF4}" dt="2025-01-06T14:14:17.422" v="6295" actId="1076"/>
          <ac:picMkLst>
            <pc:docMk/>
            <pc:sldMk cId="3537550188" sldId="268"/>
            <ac:picMk id="19" creationId="{EC44B5DA-74DF-701D-4449-B9D89F3DA5D2}"/>
          </ac:picMkLst>
        </pc:picChg>
        <pc:cxnChg chg="add mod">
          <ac:chgData name="Hanrong Hu" userId="4c01fd02-2126-4672-aafe-5c2b74a6047d" providerId="ADAL" clId="{B3F51E0B-4116-6D48-AA62-78F081F94FF4}" dt="2025-01-06T14:14:22.946" v="6298" actId="1076"/>
          <ac:cxnSpMkLst>
            <pc:docMk/>
            <pc:sldMk cId="3537550188" sldId="268"/>
            <ac:cxnSpMk id="7" creationId="{F2BA6C73-9C2D-C3FF-571C-B980224385C3}"/>
          </ac:cxnSpMkLst>
        </pc:cxnChg>
      </pc:sldChg>
      <pc:sldChg chg="addSp modSp add mod">
        <pc:chgData name="Hanrong Hu" userId="4c01fd02-2126-4672-aafe-5c2b74a6047d" providerId="ADAL" clId="{B3F51E0B-4116-6D48-AA62-78F081F94FF4}" dt="2025-01-06T14:30:11.859" v="7029" actId="20577"/>
        <pc:sldMkLst>
          <pc:docMk/>
          <pc:sldMk cId="3107410672" sldId="269"/>
        </pc:sldMkLst>
        <pc:spChg chg="mod">
          <ac:chgData name="Hanrong Hu" userId="4c01fd02-2126-4672-aafe-5c2b74a6047d" providerId="ADAL" clId="{B3F51E0B-4116-6D48-AA62-78F081F94FF4}" dt="2025-01-06T14:17:08.441" v="6560" actId="20577"/>
          <ac:spMkLst>
            <pc:docMk/>
            <pc:sldMk cId="3107410672" sldId="269"/>
            <ac:spMk id="2" creationId="{992E20B7-1C8B-480A-9884-EB5482B109FE}"/>
          </ac:spMkLst>
        </pc:spChg>
        <pc:spChg chg="mod">
          <ac:chgData name="Hanrong Hu" userId="4c01fd02-2126-4672-aafe-5c2b74a6047d" providerId="ADAL" clId="{B3F51E0B-4116-6D48-AA62-78F081F94FF4}" dt="2025-01-06T14:28:20.340" v="6825" actId="20577"/>
          <ac:spMkLst>
            <pc:docMk/>
            <pc:sldMk cId="3107410672" sldId="269"/>
            <ac:spMk id="3" creationId="{8EDE9800-B93F-8AB3-440A-4FDEE66455EC}"/>
          </ac:spMkLst>
        </pc:spChg>
        <pc:spChg chg="add mod">
          <ac:chgData name="Hanrong Hu" userId="4c01fd02-2126-4672-aafe-5c2b74a6047d" providerId="ADAL" clId="{B3F51E0B-4116-6D48-AA62-78F081F94FF4}" dt="2025-01-06T14:30:11.859" v="7029" actId="20577"/>
          <ac:spMkLst>
            <pc:docMk/>
            <pc:sldMk cId="3107410672" sldId="269"/>
            <ac:spMk id="5" creationId="{E76B9829-0190-7B30-90AA-FBD579193C5F}"/>
          </ac:spMkLst>
        </pc:spChg>
      </pc:sldChg>
      <pc:sldChg chg="modSp add mod">
        <pc:chgData name="Hanrong Hu" userId="4c01fd02-2126-4672-aafe-5c2b74a6047d" providerId="ADAL" clId="{B3F51E0B-4116-6D48-AA62-78F081F94FF4}" dt="2025-01-06T15:49:31.180" v="7707" actId="1076"/>
        <pc:sldMkLst>
          <pc:docMk/>
          <pc:sldMk cId="2809998120" sldId="270"/>
        </pc:sldMkLst>
        <pc:spChg chg="mod">
          <ac:chgData name="Hanrong Hu" userId="4c01fd02-2126-4672-aafe-5c2b74a6047d" providerId="ADAL" clId="{B3F51E0B-4116-6D48-AA62-78F081F94FF4}" dt="2025-01-06T15:49:25.002" v="7705" actId="20577"/>
          <ac:spMkLst>
            <pc:docMk/>
            <pc:sldMk cId="2809998120" sldId="270"/>
            <ac:spMk id="2" creationId="{0505A7FD-BD69-C4BE-9454-532172495F74}"/>
          </ac:spMkLst>
        </pc:spChg>
        <pc:spChg chg="mod">
          <ac:chgData name="Hanrong Hu" userId="4c01fd02-2126-4672-aafe-5c2b74a6047d" providerId="ADAL" clId="{B3F51E0B-4116-6D48-AA62-78F081F94FF4}" dt="2025-01-06T15:49:27.441" v="7706" actId="20577"/>
          <ac:spMkLst>
            <pc:docMk/>
            <pc:sldMk cId="2809998120" sldId="270"/>
            <ac:spMk id="3" creationId="{DF922151-DD46-B59D-8627-F573FCEA5DF2}"/>
          </ac:spMkLst>
        </pc:spChg>
        <pc:spChg chg="mod">
          <ac:chgData name="Hanrong Hu" userId="4c01fd02-2126-4672-aafe-5c2b74a6047d" providerId="ADAL" clId="{B3F51E0B-4116-6D48-AA62-78F081F94FF4}" dt="2025-01-06T15:49:31.180" v="7707" actId="1076"/>
          <ac:spMkLst>
            <pc:docMk/>
            <pc:sldMk cId="2809998120" sldId="270"/>
            <ac:spMk id="4" creationId="{1DE0AEA2-0924-895E-4E28-98209279244C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D2565A-CEE2-3B40-9869-EFC97772A59C}" type="doc">
      <dgm:prSet loTypeId="urn:microsoft.com/office/officeart/2005/8/layout/hierarchy2" loCatId="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GB"/>
        </a:p>
      </dgm:t>
    </dgm:pt>
    <dgm:pt modelId="{A4D68869-AD77-3243-A3A1-356EB491C574}">
      <dgm:prSet phldrT="[Text]"/>
      <dgm:spPr/>
      <dgm:t>
        <a:bodyPr/>
        <a:lstStyle/>
        <a:p>
          <a:r>
            <a:rPr lang="en-GB" dirty="0"/>
            <a:t>Data pre-processing </a:t>
          </a:r>
        </a:p>
        <a:p>
          <a:r>
            <a:rPr lang="en-GB" dirty="0"/>
            <a:t>(FASTQ files)</a:t>
          </a:r>
        </a:p>
      </dgm:t>
    </dgm:pt>
    <dgm:pt modelId="{2E35E600-534E-644A-8BD8-4D2FAA5CCC90}" type="parTrans" cxnId="{F7A8FECD-1554-9549-B7D0-E873A9880630}">
      <dgm:prSet/>
      <dgm:spPr/>
      <dgm:t>
        <a:bodyPr/>
        <a:lstStyle/>
        <a:p>
          <a:endParaRPr lang="en-GB"/>
        </a:p>
      </dgm:t>
    </dgm:pt>
    <dgm:pt modelId="{C4776268-A0FC-6B49-8C88-FD551015FBE0}" type="sibTrans" cxnId="{F7A8FECD-1554-9549-B7D0-E873A9880630}">
      <dgm:prSet/>
      <dgm:spPr/>
      <dgm:t>
        <a:bodyPr/>
        <a:lstStyle/>
        <a:p>
          <a:endParaRPr lang="en-GB"/>
        </a:p>
      </dgm:t>
    </dgm:pt>
    <dgm:pt modelId="{C9DB41DF-F92F-684C-BB08-7B77A8A16A73}">
      <dgm:prSet/>
      <dgm:spPr/>
      <dgm:t>
        <a:bodyPr/>
        <a:lstStyle/>
        <a:p>
          <a:r>
            <a:rPr lang="en-GB" dirty="0"/>
            <a:t>Alignment </a:t>
          </a:r>
        </a:p>
        <a:p>
          <a:r>
            <a:rPr lang="en-GB" dirty="0"/>
            <a:t>(SAM files)</a:t>
          </a:r>
        </a:p>
      </dgm:t>
    </dgm:pt>
    <dgm:pt modelId="{641A6034-91A1-244F-8D14-5415CCA12745}" type="parTrans" cxnId="{2070BBBB-12FC-BF41-906D-0CECA6A43D67}">
      <dgm:prSet/>
      <dgm:spPr/>
      <dgm:t>
        <a:bodyPr/>
        <a:lstStyle/>
        <a:p>
          <a:endParaRPr lang="en-GB"/>
        </a:p>
      </dgm:t>
    </dgm:pt>
    <dgm:pt modelId="{5C6136FE-4446-9C45-95EB-B61E817C45A9}" type="sibTrans" cxnId="{2070BBBB-12FC-BF41-906D-0CECA6A43D67}">
      <dgm:prSet/>
      <dgm:spPr/>
      <dgm:t>
        <a:bodyPr/>
        <a:lstStyle/>
        <a:p>
          <a:endParaRPr lang="en-GB"/>
        </a:p>
      </dgm:t>
    </dgm:pt>
    <dgm:pt modelId="{DEE6496D-18CA-1E4F-B5E4-33E4AFE5178B}">
      <dgm:prSet/>
      <dgm:spPr/>
      <dgm:t>
        <a:bodyPr/>
        <a:lstStyle/>
        <a:p>
          <a:r>
            <a:rPr lang="en-GB" dirty="0"/>
            <a:t>Conversion &amp; filtering </a:t>
          </a:r>
        </a:p>
        <a:p>
          <a:r>
            <a:rPr lang="en-GB" dirty="0"/>
            <a:t>(BAM files)</a:t>
          </a:r>
        </a:p>
      </dgm:t>
    </dgm:pt>
    <dgm:pt modelId="{EA055A6B-FC1E-524F-BBE3-A2B1DFE0C7BE}" type="parTrans" cxnId="{D6F563B4-ECC2-454E-BF9C-4C86AC3DF366}">
      <dgm:prSet/>
      <dgm:spPr/>
      <dgm:t>
        <a:bodyPr/>
        <a:lstStyle/>
        <a:p>
          <a:endParaRPr lang="en-GB"/>
        </a:p>
      </dgm:t>
    </dgm:pt>
    <dgm:pt modelId="{1D11E626-A3C8-BC4D-B9BB-63E2495E5CCA}" type="sibTrans" cxnId="{D6F563B4-ECC2-454E-BF9C-4C86AC3DF366}">
      <dgm:prSet/>
      <dgm:spPr/>
      <dgm:t>
        <a:bodyPr/>
        <a:lstStyle/>
        <a:p>
          <a:endParaRPr lang="en-GB"/>
        </a:p>
      </dgm:t>
    </dgm:pt>
    <dgm:pt modelId="{4FDCA0C2-B6DC-3D4A-8C9F-E18A5CDBB4F7}">
      <dgm:prSet/>
      <dgm:spPr/>
      <dgm:t>
        <a:bodyPr/>
        <a:lstStyle/>
        <a:p>
          <a:r>
            <a:rPr lang="en-GB" dirty="0"/>
            <a:t>Coverage files </a:t>
          </a:r>
        </a:p>
        <a:p>
          <a:r>
            <a:rPr lang="en-GB" dirty="0"/>
            <a:t>(</a:t>
          </a:r>
          <a:r>
            <a:rPr lang="en-GB" dirty="0" err="1"/>
            <a:t>BigWig</a:t>
          </a:r>
          <a:r>
            <a:rPr lang="en-GB" dirty="0"/>
            <a:t> files)</a:t>
          </a:r>
        </a:p>
      </dgm:t>
    </dgm:pt>
    <dgm:pt modelId="{F2974C94-53B0-474E-B5BA-75C1B98D5389}" type="parTrans" cxnId="{FD102CF0-40F8-0543-8DAD-7757257CE4EE}">
      <dgm:prSet/>
      <dgm:spPr/>
      <dgm:t>
        <a:bodyPr/>
        <a:lstStyle/>
        <a:p>
          <a:endParaRPr lang="en-GB"/>
        </a:p>
      </dgm:t>
    </dgm:pt>
    <dgm:pt modelId="{4EEBC22F-FE9E-3647-8D1B-954F5AC873CA}" type="sibTrans" cxnId="{FD102CF0-40F8-0543-8DAD-7757257CE4EE}">
      <dgm:prSet/>
      <dgm:spPr/>
      <dgm:t>
        <a:bodyPr/>
        <a:lstStyle/>
        <a:p>
          <a:endParaRPr lang="en-GB"/>
        </a:p>
      </dgm:t>
    </dgm:pt>
    <dgm:pt modelId="{7BC06FA5-3551-034F-A7C9-26362E939C14}">
      <dgm:prSet/>
      <dgm:spPr/>
      <dgm:t>
        <a:bodyPr/>
        <a:lstStyle/>
        <a:p>
          <a:r>
            <a:rPr lang="en-GB" dirty="0"/>
            <a:t>Peak calling </a:t>
          </a:r>
        </a:p>
        <a:p>
          <a:r>
            <a:rPr lang="en-GB" dirty="0"/>
            <a:t>(BED files)</a:t>
          </a:r>
        </a:p>
      </dgm:t>
    </dgm:pt>
    <dgm:pt modelId="{9208C3F5-01C7-7D48-81B8-7ACE173FC84B}" type="parTrans" cxnId="{2D2BF373-4273-0843-9430-D497AC3C2817}">
      <dgm:prSet/>
      <dgm:spPr/>
      <dgm:t>
        <a:bodyPr/>
        <a:lstStyle/>
        <a:p>
          <a:endParaRPr lang="en-GB"/>
        </a:p>
      </dgm:t>
    </dgm:pt>
    <dgm:pt modelId="{EB91C4F1-D46E-7D46-ACEB-5D3B24E4FD9E}" type="sibTrans" cxnId="{2D2BF373-4273-0843-9430-D497AC3C2817}">
      <dgm:prSet/>
      <dgm:spPr/>
      <dgm:t>
        <a:bodyPr/>
        <a:lstStyle/>
        <a:p>
          <a:endParaRPr lang="en-GB"/>
        </a:p>
      </dgm:t>
    </dgm:pt>
    <dgm:pt modelId="{20683EAC-9735-9545-8FEE-8CE08B17106E}" type="pres">
      <dgm:prSet presAssocID="{D9D2565A-CEE2-3B40-9869-EFC97772A59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74B15F6-D157-6847-843D-A391026546C0}" type="pres">
      <dgm:prSet presAssocID="{A4D68869-AD77-3243-A3A1-356EB491C574}" presName="root1" presStyleCnt="0"/>
      <dgm:spPr/>
    </dgm:pt>
    <dgm:pt modelId="{80B2D448-19CB-1A42-818B-171330CD05CF}" type="pres">
      <dgm:prSet presAssocID="{A4D68869-AD77-3243-A3A1-356EB491C574}" presName="LevelOneTextNode" presStyleLbl="node0" presStyleIdx="0" presStyleCnt="1">
        <dgm:presLayoutVars>
          <dgm:chPref val="3"/>
        </dgm:presLayoutVars>
      </dgm:prSet>
      <dgm:spPr/>
    </dgm:pt>
    <dgm:pt modelId="{02EF2CA3-7D7E-C642-AEED-47BC3B90C085}" type="pres">
      <dgm:prSet presAssocID="{A4D68869-AD77-3243-A3A1-356EB491C574}" presName="level2hierChild" presStyleCnt="0"/>
      <dgm:spPr/>
    </dgm:pt>
    <dgm:pt modelId="{7FD1C6F6-C721-5043-AA68-E7620658B735}" type="pres">
      <dgm:prSet presAssocID="{641A6034-91A1-244F-8D14-5415CCA12745}" presName="conn2-1" presStyleLbl="parChTrans1D2" presStyleIdx="0" presStyleCnt="1"/>
      <dgm:spPr/>
    </dgm:pt>
    <dgm:pt modelId="{7EC62BEA-5FD0-E942-848C-F52DE7D54E62}" type="pres">
      <dgm:prSet presAssocID="{641A6034-91A1-244F-8D14-5415CCA12745}" presName="connTx" presStyleLbl="parChTrans1D2" presStyleIdx="0" presStyleCnt="1"/>
      <dgm:spPr/>
    </dgm:pt>
    <dgm:pt modelId="{F4A45D6E-8CC2-7143-B0E1-83164B2D8B70}" type="pres">
      <dgm:prSet presAssocID="{C9DB41DF-F92F-684C-BB08-7B77A8A16A73}" presName="root2" presStyleCnt="0"/>
      <dgm:spPr/>
    </dgm:pt>
    <dgm:pt modelId="{70D5AE3D-356A-454B-B165-2AD4E1E9426E}" type="pres">
      <dgm:prSet presAssocID="{C9DB41DF-F92F-684C-BB08-7B77A8A16A73}" presName="LevelTwoTextNode" presStyleLbl="node2" presStyleIdx="0" presStyleCnt="1">
        <dgm:presLayoutVars>
          <dgm:chPref val="3"/>
        </dgm:presLayoutVars>
      </dgm:prSet>
      <dgm:spPr/>
    </dgm:pt>
    <dgm:pt modelId="{1E7B829E-5DD6-B844-92D2-CD1ED0B70109}" type="pres">
      <dgm:prSet presAssocID="{C9DB41DF-F92F-684C-BB08-7B77A8A16A73}" presName="level3hierChild" presStyleCnt="0"/>
      <dgm:spPr/>
    </dgm:pt>
    <dgm:pt modelId="{AA096EC1-2C71-FD48-A132-050AA94BB722}" type="pres">
      <dgm:prSet presAssocID="{EA055A6B-FC1E-524F-BBE3-A2B1DFE0C7BE}" presName="conn2-1" presStyleLbl="parChTrans1D3" presStyleIdx="0" presStyleCnt="1"/>
      <dgm:spPr/>
    </dgm:pt>
    <dgm:pt modelId="{970D7230-81CD-7944-A54F-D1EB13B980CE}" type="pres">
      <dgm:prSet presAssocID="{EA055A6B-FC1E-524F-BBE3-A2B1DFE0C7BE}" presName="connTx" presStyleLbl="parChTrans1D3" presStyleIdx="0" presStyleCnt="1"/>
      <dgm:spPr/>
    </dgm:pt>
    <dgm:pt modelId="{C8987190-D449-A94B-A729-6963E110415A}" type="pres">
      <dgm:prSet presAssocID="{DEE6496D-18CA-1E4F-B5E4-33E4AFE5178B}" presName="root2" presStyleCnt="0"/>
      <dgm:spPr/>
    </dgm:pt>
    <dgm:pt modelId="{91F6ADC7-45E2-0646-81FF-F4ABFB8528FA}" type="pres">
      <dgm:prSet presAssocID="{DEE6496D-18CA-1E4F-B5E4-33E4AFE5178B}" presName="LevelTwoTextNode" presStyleLbl="node3" presStyleIdx="0" presStyleCnt="1">
        <dgm:presLayoutVars>
          <dgm:chPref val="3"/>
        </dgm:presLayoutVars>
      </dgm:prSet>
      <dgm:spPr/>
    </dgm:pt>
    <dgm:pt modelId="{FD4D17CC-E436-C34F-BC56-5963198C34EA}" type="pres">
      <dgm:prSet presAssocID="{DEE6496D-18CA-1E4F-B5E4-33E4AFE5178B}" presName="level3hierChild" presStyleCnt="0"/>
      <dgm:spPr/>
    </dgm:pt>
    <dgm:pt modelId="{1D35F435-B843-6745-B73D-31D40FF453CC}" type="pres">
      <dgm:prSet presAssocID="{F2974C94-53B0-474E-B5BA-75C1B98D5389}" presName="conn2-1" presStyleLbl="parChTrans1D4" presStyleIdx="0" presStyleCnt="2"/>
      <dgm:spPr/>
    </dgm:pt>
    <dgm:pt modelId="{CA5D404C-7539-204C-ABF1-7718B8A64C74}" type="pres">
      <dgm:prSet presAssocID="{F2974C94-53B0-474E-B5BA-75C1B98D5389}" presName="connTx" presStyleLbl="parChTrans1D4" presStyleIdx="0" presStyleCnt="2"/>
      <dgm:spPr/>
    </dgm:pt>
    <dgm:pt modelId="{169577CE-B5E5-8F43-9A49-2158D00B7531}" type="pres">
      <dgm:prSet presAssocID="{4FDCA0C2-B6DC-3D4A-8C9F-E18A5CDBB4F7}" presName="root2" presStyleCnt="0"/>
      <dgm:spPr/>
    </dgm:pt>
    <dgm:pt modelId="{B09C73B0-75B9-D24A-AD28-943EFE878522}" type="pres">
      <dgm:prSet presAssocID="{4FDCA0C2-B6DC-3D4A-8C9F-E18A5CDBB4F7}" presName="LevelTwoTextNode" presStyleLbl="node4" presStyleIdx="0" presStyleCnt="2">
        <dgm:presLayoutVars>
          <dgm:chPref val="3"/>
        </dgm:presLayoutVars>
      </dgm:prSet>
      <dgm:spPr/>
    </dgm:pt>
    <dgm:pt modelId="{18C7334F-3E6E-D840-B2C1-DFE5622B85BD}" type="pres">
      <dgm:prSet presAssocID="{4FDCA0C2-B6DC-3D4A-8C9F-E18A5CDBB4F7}" presName="level3hierChild" presStyleCnt="0"/>
      <dgm:spPr/>
    </dgm:pt>
    <dgm:pt modelId="{E5363E38-A0D5-1D40-A334-80DE01F19DCB}" type="pres">
      <dgm:prSet presAssocID="{9208C3F5-01C7-7D48-81B8-7ACE173FC84B}" presName="conn2-1" presStyleLbl="parChTrans1D4" presStyleIdx="1" presStyleCnt="2"/>
      <dgm:spPr/>
    </dgm:pt>
    <dgm:pt modelId="{10439162-E114-5244-89E9-4D3A98B65498}" type="pres">
      <dgm:prSet presAssocID="{9208C3F5-01C7-7D48-81B8-7ACE173FC84B}" presName="connTx" presStyleLbl="parChTrans1D4" presStyleIdx="1" presStyleCnt="2"/>
      <dgm:spPr/>
    </dgm:pt>
    <dgm:pt modelId="{0FEB7A28-C91A-634B-BC94-BA7DA7A8D396}" type="pres">
      <dgm:prSet presAssocID="{7BC06FA5-3551-034F-A7C9-26362E939C14}" presName="root2" presStyleCnt="0"/>
      <dgm:spPr/>
    </dgm:pt>
    <dgm:pt modelId="{21BEB2F7-38A1-0549-9B6D-AD3810E0CC59}" type="pres">
      <dgm:prSet presAssocID="{7BC06FA5-3551-034F-A7C9-26362E939C14}" presName="LevelTwoTextNode" presStyleLbl="node4" presStyleIdx="1" presStyleCnt="2">
        <dgm:presLayoutVars>
          <dgm:chPref val="3"/>
        </dgm:presLayoutVars>
      </dgm:prSet>
      <dgm:spPr/>
    </dgm:pt>
    <dgm:pt modelId="{146822A2-D6C0-F94C-A4C0-0751423AC1CF}" type="pres">
      <dgm:prSet presAssocID="{7BC06FA5-3551-034F-A7C9-26362E939C14}" presName="level3hierChild" presStyleCnt="0"/>
      <dgm:spPr/>
    </dgm:pt>
  </dgm:ptLst>
  <dgm:cxnLst>
    <dgm:cxn modelId="{BCBDFC02-CA72-E248-80C4-31218BA2C96C}" type="presOf" srcId="{641A6034-91A1-244F-8D14-5415CCA12745}" destId="{7FD1C6F6-C721-5043-AA68-E7620658B735}" srcOrd="0" destOrd="0" presId="urn:microsoft.com/office/officeart/2005/8/layout/hierarchy2"/>
    <dgm:cxn modelId="{4DEBA915-D36F-634F-B2EB-CC2097BFAAA4}" type="presOf" srcId="{7BC06FA5-3551-034F-A7C9-26362E939C14}" destId="{21BEB2F7-38A1-0549-9B6D-AD3810E0CC59}" srcOrd="0" destOrd="0" presId="urn:microsoft.com/office/officeart/2005/8/layout/hierarchy2"/>
    <dgm:cxn modelId="{A97FDF25-A32F-174C-AAF0-C7BEEE2CA075}" type="presOf" srcId="{4FDCA0C2-B6DC-3D4A-8C9F-E18A5CDBB4F7}" destId="{B09C73B0-75B9-D24A-AD28-943EFE878522}" srcOrd="0" destOrd="0" presId="urn:microsoft.com/office/officeart/2005/8/layout/hierarchy2"/>
    <dgm:cxn modelId="{E817DD38-94CE-BF48-B806-18D96AF1B0B7}" type="presOf" srcId="{C9DB41DF-F92F-684C-BB08-7B77A8A16A73}" destId="{70D5AE3D-356A-454B-B165-2AD4E1E9426E}" srcOrd="0" destOrd="0" presId="urn:microsoft.com/office/officeart/2005/8/layout/hierarchy2"/>
    <dgm:cxn modelId="{2D2BF373-4273-0843-9430-D497AC3C2817}" srcId="{DEE6496D-18CA-1E4F-B5E4-33E4AFE5178B}" destId="{7BC06FA5-3551-034F-A7C9-26362E939C14}" srcOrd="1" destOrd="0" parTransId="{9208C3F5-01C7-7D48-81B8-7ACE173FC84B}" sibTransId="{EB91C4F1-D46E-7D46-ACEB-5D3B24E4FD9E}"/>
    <dgm:cxn modelId="{80E41E84-CD36-374F-9702-394047A8ABF8}" type="presOf" srcId="{9208C3F5-01C7-7D48-81B8-7ACE173FC84B}" destId="{E5363E38-A0D5-1D40-A334-80DE01F19DCB}" srcOrd="0" destOrd="0" presId="urn:microsoft.com/office/officeart/2005/8/layout/hierarchy2"/>
    <dgm:cxn modelId="{C221AE90-D199-F547-8A1F-70EF5956B7C8}" type="presOf" srcId="{641A6034-91A1-244F-8D14-5415CCA12745}" destId="{7EC62BEA-5FD0-E942-848C-F52DE7D54E62}" srcOrd="1" destOrd="0" presId="urn:microsoft.com/office/officeart/2005/8/layout/hierarchy2"/>
    <dgm:cxn modelId="{42138696-3494-F44E-B23D-9CFE0CDC899A}" type="presOf" srcId="{F2974C94-53B0-474E-B5BA-75C1B98D5389}" destId="{CA5D404C-7539-204C-ABF1-7718B8A64C74}" srcOrd="1" destOrd="0" presId="urn:microsoft.com/office/officeart/2005/8/layout/hierarchy2"/>
    <dgm:cxn modelId="{D6F563B4-ECC2-454E-BF9C-4C86AC3DF366}" srcId="{C9DB41DF-F92F-684C-BB08-7B77A8A16A73}" destId="{DEE6496D-18CA-1E4F-B5E4-33E4AFE5178B}" srcOrd="0" destOrd="0" parTransId="{EA055A6B-FC1E-524F-BBE3-A2B1DFE0C7BE}" sibTransId="{1D11E626-A3C8-BC4D-B9BB-63E2495E5CCA}"/>
    <dgm:cxn modelId="{2070BBBB-12FC-BF41-906D-0CECA6A43D67}" srcId="{A4D68869-AD77-3243-A3A1-356EB491C574}" destId="{C9DB41DF-F92F-684C-BB08-7B77A8A16A73}" srcOrd="0" destOrd="0" parTransId="{641A6034-91A1-244F-8D14-5415CCA12745}" sibTransId="{5C6136FE-4446-9C45-95EB-B61E817C45A9}"/>
    <dgm:cxn modelId="{1C03AFBC-FA28-D24F-B392-8091F9CEED9F}" type="presOf" srcId="{EA055A6B-FC1E-524F-BBE3-A2B1DFE0C7BE}" destId="{970D7230-81CD-7944-A54F-D1EB13B980CE}" srcOrd="1" destOrd="0" presId="urn:microsoft.com/office/officeart/2005/8/layout/hierarchy2"/>
    <dgm:cxn modelId="{643101BD-976E-F64F-A264-24F60D11234B}" type="presOf" srcId="{A4D68869-AD77-3243-A3A1-356EB491C574}" destId="{80B2D448-19CB-1A42-818B-171330CD05CF}" srcOrd="0" destOrd="0" presId="urn:microsoft.com/office/officeart/2005/8/layout/hierarchy2"/>
    <dgm:cxn modelId="{F7A8FECD-1554-9549-B7D0-E873A9880630}" srcId="{D9D2565A-CEE2-3B40-9869-EFC97772A59C}" destId="{A4D68869-AD77-3243-A3A1-356EB491C574}" srcOrd="0" destOrd="0" parTransId="{2E35E600-534E-644A-8BD8-4D2FAA5CCC90}" sibTransId="{C4776268-A0FC-6B49-8C88-FD551015FBE0}"/>
    <dgm:cxn modelId="{A220FFDF-0981-7C4D-B10A-8E99774CFCF6}" type="presOf" srcId="{9208C3F5-01C7-7D48-81B8-7ACE173FC84B}" destId="{10439162-E114-5244-89E9-4D3A98B65498}" srcOrd="1" destOrd="0" presId="urn:microsoft.com/office/officeart/2005/8/layout/hierarchy2"/>
    <dgm:cxn modelId="{09EF5BEA-7BF3-F146-AF24-B21660889569}" type="presOf" srcId="{DEE6496D-18CA-1E4F-B5E4-33E4AFE5178B}" destId="{91F6ADC7-45E2-0646-81FF-F4ABFB8528FA}" srcOrd="0" destOrd="0" presId="urn:microsoft.com/office/officeart/2005/8/layout/hierarchy2"/>
    <dgm:cxn modelId="{FD102CF0-40F8-0543-8DAD-7757257CE4EE}" srcId="{DEE6496D-18CA-1E4F-B5E4-33E4AFE5178B}" destId="{4FDCA0C2-B6DC-3D4A-8C9F-E18A5CDBB4F7}" srcOrd="0" destOrd="0" parTransId="{F2974C94-53B0-474E-B5BA-75C1B98D5389}" sibTransId="{4EEBC22F-FE9E-3647-8D1B-954F5AC873CA}"/>
    <dgm:cxn modelId="{6E9B65F1-2FF3-1145-B44B-7464314DE16A}" type="presOf" srcId="{D9D2565A-CEE2-3B40-9869-EFC97772A59C}" destId="{20683EAC-9735-9545-8FEE-8CE08B17106E}" srcOrd="0" destOrd="0" presId="urn:microsoft.com/office/officeart/2005/8/layout/hierarchy2"/>
    <dgm:cxn modelId="{D7703EFD-5FC5-D947-B66B-5EF206B7FDC1}" type="presOf" srcId="{EA055A6B-FC1E-524F-BBE3-A2B1DFE0C7BE}" destId="{AA096EC1-2C71-FD48-A132-050AA94BB722}" srcOrd="0" destOrd="0" presId="urn:microsoft.com/office/officeart/2005/8/layout/hierarchy2"/>
    <dgm:cxn modelId="{0E339AFF-72FC-6640-A5B0-51700FC06908}" type="presOf" srcId="{F2974C94-53B0-474E-B5BA-75C1B98D5389}" destId="{1D35F435-B843-6745-B73D-31D40FF453CC}" srcOrd="0" destOrd="0" presId="urn:microsoft.com/office/officeart/2005/8/layout/hierarchy2"/>
    <dgm:cxn modelId="{4897A9AB-2D82-A048-8607-D281A894D54E}" type="presParOf" srcId="{20683EAC-9735-9545-8FEE-8CE08B17106E}" destId="{374B15F6-D157-6847-843D-A391026546C0}" srcOrd="0" destOrd="0" presId="urn:microsoft.com/office/officeart/2005/8/layout/hierarchy2"/>
    <dgm:cxn modelId="{0A6588EF-B38A-6547-A954-F9374B433BCC}" type="presParOf" srcId="{374B15F6-D157-6847-843D-A391026546C0}" destId="{80B2D448-19CB-1A42-818B-171330CD05CF}" srcOrd="0" destOrd="0" presId="urn:microsoft.com/office/officeart/2005/8/layout/hierarchy2"/>
    <dgm:cxn modelId="{40711872-4D18-2F45-BE7D-BF34188D7305}" type="presParOf" srcId="{374B15F6-D157-6847-843D-A391026546C0}" destId="{02EF2CA3-7D7E-C642-AEED-47BC3B90C085}" srcOrd="1" destOrd="0" presId="urn:microsoft.com/office/officeart/2005/8/layout/hierarchy2"/>
    <dgm:cxn modelId="{295ED99F-C007-BC47-A5C4-DF9472B046F2}" type="presParOf" srcId="{02EF2CA3-7D7E-C642-AEED-47BC3B90C085}" destId="{7FD1C6F6-C721-5043-AA68-E7620658B735}" srcOrd="0" destOrd="0" presId="urn:microsoft.com/office/officeart/2005/8/layout/hierarchy2"/>
    <dgm:cxn modelId="{70795615-197D-2A43-9EBD-D977E6573DEA}" type="presParOf" srcId="{7FD1C6F6-C721-5043-AA68-E7620658B735}" destId="{7EC62BEA-5FD0-E942-848C-F52DE7D54E62}" srcOrd="0" destOrd="0" presId="urn:microsoft.com/office/officeart/2005/8/layout/hierarchy2"/>
    <dgm:cxn modelId="{84D3D275-DC5B-8949-AAB4-561A6D320D78}" type="presParOf" srcId="{02EF2CA3-7D7E-C642-AEED-47BC3B90C085}" destId="{F4A45D6E-8CC2-7143-B0E1-83164B2D8B70}" srcOrd="1" destOrd="0" presId="urn:microsoft.com/office/officeart/2005/8/layout/hierarchy2"/>
    <dgm:cxn modelId="{5D42FBB6-CA2B-4C45-A734-A93946963F41}" type="presParOf" srcId="{F4A45D6E-8CC2-7143-B0E1-83164B2D8B70}" destId="{70D5AE3D-356A-454B-B165-2AD4E1E9426E}" srcOrd="0" destOrd="0" presId="urn:microsoft.com/office/officeart/2005/8/layout/hierarchy2"/>
    <dgm:cxn modelId="{574A7AB2-9E30-A64D-8E1B-FD78F6927042}" type="presParOf" srcId="{F4A45D6E-8CC2-7143-B0E1-83164B2D8B70}" destId="{1E7B829E-5DD6-B844-92D2-CD1ED0B70109}" srcOrd="1" destOrd="0" presId="urn:microsoft.com/office/officeart/2005/8/layout/hierarchy2"/>
    <dgm:cxn modelId="{047FDA87-873D-004B-B88F-C22656D3212E}" type="presParOf" srcId="{1E7B829E-5DD6-B844-92D2-CD1ED0B70109}" destId="{AA096EC1-2C71-FD48-A132-050AA94BB722}" srcOrd="0" destOrd="0" presId="urn:microsoft.com/office/officeart/2005/8/layout/hierarchy2"/>
    <dgm:cxn modelId="{9827910A-BE23-6444-9832-13F69E4ED6CC}" type="presParOf" srcId="{AA096EC1-2C71-FD48-A132-050AA94BB722}" destId="{970D7230-81CD-7944-A54F-D1EB13B980CE}" srcOrd="0" destOrd="0" presId="urn:microsoft.com/office/officeart/2005/8/layout/hierarchy2"/>
    <dgm:cxn modelId="{B0597124-B911-9246-B278-FEEE964501FB}" type="presParOf" srcId="{1E7B829E-5DD6-B844-92D2-CD1ED0B70109}" destId="{C8987190-D449-A94B-A729-6963E110415A}" srcOrd="1" destOrd="0" presId="urn:microsoft.com/office/officeart/2005/8/layout/hierarchy2"/>
    <dgm:cxn modelId="{CB4D03B3-F51E-3443-B2E0-498C899FEF49}" type="presParOf" srcId="{C8987190-D449-A94B-A729-6963E110415A}" destId="{91F6ADC7-45E2-0646-81FF-F4ABFB8528FA}" srcOrd="0" destOrd="0" presId="urn:microsoft.com/office/officeart/2005/8/layout/hierarchy2"/>
    <dgm:cxn modelId="{64B8792E-592E-604C-AC4C-6E91475D5CB0}" type="presParOf" srcId="{C8987190-D449-A94B-A729-6963E110415A}" destId="{FD4D17CC-E436-C34F-BC56-5963198C34EA}" srcOrd="1" destOrd="0" presId="urn:microsoft.com/office/officeart/2005/8/layout/hierarchy2"/>
    <dgm:cxn modelId="{539D4299-E1CB-184F-881A-E94CC207DBDF}" type="presParOf" srcId="{FD4D17CC-E436-C34F-BC56-5963198C34EA}" destId="{1D35F435-B843-6745-B73D-31D40FF453CC}" srcOrd="0" destOrd="0" presId="urn:microsoft.com/office/officeart/2005/8/layout/hierarchy2"/>
    <dgm:cxn modelId="{54A2F47B-785E-6940-9A8F-35F3713E12E7}" type="presParOf" srcId="{1D35F435-B843-6745-B73D-31D40FF453CC}" destId="{CA5D404C-7539-204C-ABF1-7718B8A64C74}" srcOrd="0" destOrd="0" presId="urn:microsoft.com/office/officeart/2005/8/layout/hierarchy2"/>
    <dgm:cxn modelId="{9B127E48-00FA-C541-83E7-0C0CFC309CB7}" type="presParOf" srcId="{FD4D17CC-E436-C34F-BC56-5963198C34EA}" destId="{169577CE-B5E5-8F43-9A49-2158D00B7531}" srcOrd="1" destOrd="0" presId="urn:microsoft.com/office/officeart/2005/8/layout/hierarchy2"/>
    <dgm:cxn modelId="{FF3D0279-227D-C74D-9AD8-6B380C90025D}" type="presParOf" srcId="{169577CE-B5E5-8F43-9A49-2158D00B7531}" destId="{B09C73B0-75B9-D24A-AD28-943EFE878522}" srcOrd="0" destOrd="0" presId="urn:microsoft.com/office/officeart/2005/8/layout/hierarchy2"/>
    <dgm:cxn modelId="{7CB7B48B-C2A6-8A41-A046-3CB84AFF2AB0}" type="presParOf" srcId="{169577CE-B5E5-8F43-9A49-2158D00B7531}" destId="{18C7334F-3E6E-D840-B2C1-DFE5622B85BD}" srcOrd="1" destOrd="0" presId="urn:microsoft.com/office/officeart/2005/8/layout/hierarchy2"/>
    <dgm:cxn modelId="{A39AB65A-E674-5E42-B1A2-B197F2698F90}" type="presParOf" srcId="{FD4D17CC-E436-C34F-BC56-5963198C34EA}" destId="{E5363E38-A0D5-1D40-A334-80DE01F19DCB}" srcOrd="2" destOrd="0" presId="urn:microsoft.com/office/officeart/2005/8/layout/hierarchy2"/>
    <dgm:cxn modelId="{E1B360A6-F8F7-9E41-A1C8-540D183A3950}" type="presParOf" srcId="{E5363E38-A0D5-1D40-A334-80DE01F19DCB}" destId="{10439162-E114-5244-89E9-4D3A98B65498}" srcOrd="0" destOrd="0" presId="urn:microsoft.com/office/officeart/2005/8/layout/hierarchy2"/>
    <dgm:cxn modelId="{F9A13B6A-A6C4-C646-9F9E-91C0CEBC4A43}" type="presParOf" srcId="{FD4D17CC-E436-C34F-BC56-5963198C34EA}" destId="{0FEB7A28-C91A-634B-BC94-BA7DA7A8D396}" srcOrd="3" destOrd="0" presId="urn:microsoft.com/office/officeart/2005/8/layout/hierarchy2"/>
    <dgm:cxn modelId="{E1A783BD-C8D4-694F-AF4A-0001B8DCE3FB}" type="presParOf" srcId="{0FEB7A28-C91A-634B-BC94-BA7DA7A8D396}" destId="{21BEB2F7-38A1-0549-9B6D-AD3810E0CC59}" srcOrd="0" destOrd="0" presId="urn:microsoft.com/office/officeart/2005/8/layout/hierarchy2"/>
    <dgm:cxn modelId="{BC090000-5055-974E-9332-DBD2D163B4DC}" type="presParOf" srcId="{0FEB7A28-C91A-634B-BC94-BA7DA7A8D396}" destId="{146822A2-D6C0-F94C-A4C0-0751423AC1C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B2D448-19CB-1A42-818B-171330CD05CF}">
      <dsp:nvSpPr>
        <dsp:cNvPr id="0" name=""/>
        <dsp:cNvSpPr/>
      </dsp:nvSpPr>
      <dsp:spPr>
        <a:xfrm>
          <a:off x="4324" y="1670527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Data pre-processing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(FASTQ files)</a:t>
          </a:r>
        </a:p>
      </dsp:txBody>
      <dsp:txXfrm>
        <a:off x="33914" y="1700117"/>
        <a:ext cx="1961387" cy="951103"/>
      </dsp:txXfrm>
    </dsp:sp>
    <dsp:sp modelId="{7FD1C6F6-C721-5043-AA68-E7620658B735}">
      <dsp:nvSpPr>
        <dsp:cNvPr id="0" name=""/>
        <dsp:cNvSpPr/>
      </dsp:nvSpPr>
      <dsp:spPr>
        <a:xfrm>
          <a:off x="2024891" y="2154773"/>
          <a:ext cx="808227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808227" y="2089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408799" y="2155463"/>
        <a:ext cx="40411" cy="40411"/>
      </dsp:txXfrm>
    </dsp:sp>
    <dsp:sp modelId="{70D5AE3D-356A-454B-B165-2AD4E1E9426E}">
      <dsp:nvSpPr>
        <dsp:cNvPr id="0" name=""/>
        <dsp:cNvSpPr/>
      </dsp:nvSpPr>
      <dsp:spPr>
        <a:xfrm>
          <a:off x="2833118" y="1670527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Alignment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(SAM files)</a:t>
          </a:r>
        </a:p>
      </dsp:txBody>
      <dsp:txXfrm>
        <a:off x="2862708" y="1700117"/>
        <a:ext cx="1961387" cy="951103"/>
      </dsp:txXfrm>
    </dsp:sp>
    <dsp:sp modelId="{AA096EC1-2C71-FD48-A132-050AA94BB722}">
      <dsp:nvSpPr>
        <dsp:cNvPr id="0" name=""/>
        <dsp:cNvSpPr/>
      </dsp:nvSpPr>
      <dsp:spPr>
        <a:xfrm>
          <a:off x="4853686" y="2154773"/>
          <a:ext cx="808227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808227" y="20895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5237594" y="2155463"/>
        <a:ext cx="40411" cy="40411"/>
      </dsp:txXfrm>
    </dsp:sp>
    <dsp:sp modelId="{91F6ADC7-45E2-0646-81FF-F4ABFB8528FA}">
      <dsp:nvSpPr>
        <dsp:cNvPr id="0" name=""/>
        <dsp:cNvSpPr/>
      </dsp:nvSpPr>
      <dsp:spPr>
        <a:xfrm>
          <a:off x="5661913" y="1670527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Conversion &amp; filtering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(BAM files)</a:t>
          </a:r>
        </a:p>
      </dsp:txBody>
      <dsp:txXfrm>
        <a:off x="5691503" y="1700117"/>
        <a:ext cx="1961387" cy="951103"/>
      </dsp:txXfrm>
    </dsp:sp>
    <dsp:sp modelId="{1D35F435-B843-6745-B73D-31D40FF453CC}">
      <dsp:nvSpPr>
        <dsp:cNvPr id="0" name=""/>
        <dsp:cNvSpPr/>
      </dsp:nvSpPr>
      <dsp:spPr>
        <a:xfrm rot="19457599">
          <a:off x="7588927" y="1864316"/>
          <a:ext cx="995334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995334" y="20895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8061711" y="1860329"/>
        <a:ext cx="49766" cy="49766"/>
      </dsp:txXfrm>
    </dsp:sp>
    <dsp:sp modelId="{B09C73B0-75B9-D24A-AD28-943EFE878522}">
      <dsp:nvSpPr>
        <dsp:cNvPr id="0" name=""/>
        <dsp:cNvSpPr/>
      </dsp:nvSpPr>
      <dsp:spPr>
        <a:xfrm>
          <a:off x="8490708" y="1089613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Coverage files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</a:t>
          </a:r>
          <a:r>
            <a:rPr lang="en-GB" sz="1900" kern="1200" dirty="0" err="1"/>
            <a:t>BigWig</a:t>
          </a:r>
          <a:r>
            <a:rPr lang="en-GB" sz="1900" kern="1200" dirty="0"/>
            <a:t> files)</a:t>
          </a:r>
        </a:p>
      </dsp:txBody>
      <dsp:txXfrm>
        <a:off x="8520298" y="1119203"/>
        <a:ext cx="1961387" cy="951103"/>
      </dsp:txXfrm>
    </dsp:sp>
    <dsp:sp modelId="{E5363E38-A0D5-1D40-A334-80DE01F19DCB}">
      <dsp:nvSpPr>
        <dsp:cNvPr id="0" name=""/>
        <dsp:cNvSpPr/>
      </dsp:nvSpPr>
      <dsp:spPr>
        <a:xfrm rot="2142401">
          <a:off x="7588927" y="2445229"/>
          <a:ext cx="995334" cy="41791"/>
        </a:xfrm>
        <a:custGeom>
          <a:avLst/>
          <a:gdLst/>
          <a:ahLst/>
          <a:cxnLst/>
          <a:rect l="0" t="0" r="0" b="0"/>
          <a:pathLst>
            <a:path>
              <a:moveTo>
                <a:pt x="0" y="20895"/>
              </a:moveTo>
              <a:lnTo>
                <a:pt x="995334" y="20895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8061711" y="2441242"/>
        <a:ext cx="49766" cy="49766"/>
      </dsp:txXfrm>
    </dsp:sp>
    <dsp:sp modelId="{21BEB2F7-38A1-0549-9B6D-AD3810E0CC59}">
      <dsp:nvSpPr>
        <dsp:cNvPr id="0" name=""/>
        <dsp:cNvSpPr/>
      </dsp:nvSpPr>
      <dsp:spPr>
        <a:xfrm>
          <a:off x="8490708" y="2251440"/>
          <a:ext cx="2020567" cy="101028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Peak calling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(BED files)</a:t>
          </a:r>
        </a:p>
      </dsp:txBody>
      <dsp:txXfrm>
        <a:off x="8520298" y="2281030"/>
        <a:ext cx="1961387" cy="9511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3.png>
</file>

<file path=ppt/media/image14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17290-3900-BA4E-AAD4-4FE90B086E4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2BA1CD-35A0-7645-AA21-59FBAD356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22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24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BA1CD-35A0-7645-AA21-59FBAD356F7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78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69EC4-B9DD-7C87-63CD-0289966FCF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0A29C0-0056-C423-388C-362C29A8F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D600F-D849-68D8-0720-3F1963776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07348-214F-59A9-D72B-9305F9BE2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CA830-2C5D-B542-2E53-8716F779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15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168E7-67CD-07EC-BABC-487A84535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E36EEB-2EED-CE1C-7A04-401AA157D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9335C-F0C2-BEE7-91EA-67F00844C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65D69-CAE3-2EB6-7B39-20F327535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539C0-456D-9281-F9B7-5B8D766A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59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3CEB3A-E9DB-0619-81B9-900933231C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8608C6-CACB-CC7C-862B-177B6B06F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AB23A-44F8-474B-CF55-684AF3D31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DAB8F-8EE8-74A3-B8DF-2293FBC5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6E47B-3443-F876-A36C-9FDFBD979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390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8F402-3541-1A0F-1800-23591F394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866DC-2BF5-9017-7C1C-98F7139FD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4CB3B-477A-DAB9-0522-221F5182D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23C35-96EF-F730-9AC5-0C6CD8865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04DD2-1503-C04F-8B9B-6D0467AD8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16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3FD2D-36C8-2883-61B0-9E55E45EC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747B5-776D-8F4E-0CC9-3D85C8363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7E279-A17D-D084-E219-BC2740DD5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D0922-3B8A-A301-2FBB-CD5CC5F0D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62262-79FB-DB1A-C4E3-11AB3671D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85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96A46-4198-A152-CD6B-A4665756F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0D0B0-0431-9F12-5026-CB2A1DCBBC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57A256-51B9-D1A5-0D18-16B6ADC7F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AB469-55BD-C2AC-DC37-6277BC792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59D19-3D11-04A5-9D37-76623EE44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F69299-F7E7-0432-5B71-2CD3C1257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0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11B08-6A28-11B8-0246-05E742FB7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27D2C-2CFD-0F93-3EA1-0DCD45D5A4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9317C-5A10-F993-D294-508633F05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346EFF-EA25-B6E3-5187-8D85CF83E1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16C110-FBD2-FFBC-8F17-00AC2490F7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9B91F0-7067-8E83-498F-22B12A0FA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84AC0E-E63C-1C87-874D-2A3B61295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A924F6-B0EC-9F2B-4B08-B2C9E143C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330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20E69-B8BC-9DEF-0C72-1FA782ED9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BCFF6E-52F2-150B-1707-A3903DDD7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46A248-47FC-3808-8F6B-AB7E3839E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F63B6-D364-C99E-CE6E-22131E468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329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DDF722-AE03-2E7B-2270-5748FAFF8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355792-0FBA-4EB5-B4A0-BBFA5D88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25DF0-CDE5-BF9F-EC1F-F13019EB5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47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70D2C-AE29-71AC-B665-D50A249E1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20644-274B-F213-C2B6-5895C2B1D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0E9C1-82AF-C503-97D3-4612B5C9E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A744B-C147-E469-28C4-33F79DD4C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10C7EF-C3F9-519F-9D5D-3B92913B0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AB5C9-2851-1558-66E3-480E7DFC0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05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41F3E-C41C-6A0F-C453-7B568E4B0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605E28-CF13-EC50-63D3-2F6D53DDAD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D232F0-0CB5-5341-4C53-B0C60E1B5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D5570F-5234-1A4A-408C-0A5AF7184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EF9705-D4A2-7A3A-5934-111C424D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76FAE-6095-8F3F-7F6C-597DEACBD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36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F875C0-AB60-B3AF-FFD6-0C84AEACA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D5C83-3BD9-9800-4383-C698A50CB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F37D3-0620-7635-4A19-9D05F28F0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B7BB3C-9A8F-4D41-BD0A-195F8D79431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5E48D-E9FA-1124-2F4C-9A98CF6BB6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05FCB-AF13-1927-B68C-955AC1DE7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35B110-0DB7-EE40-9F0B-139DA9799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29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tools.readthedocs.io/en/develop/content/tools/plotHeatmap.html" TargetMode="External"/><Relationship Id="rId2" Type="http://schemas.openxmlformats.org/officeDocument/2006/relationships/hyperlink" Target="https://deeptools.readthedocs.io/en/develop/content/tools/computeMatrix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hyperlink" Target="https://reftss.riken.jp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bioconductor.org/packages/release/bioc/vignettes/ChIPseeker/inst/doc/ChIPseeker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bioconductor.org/packages/release/data/annotation/html/org.Hs.eg.db.html" TargetMode="External"/><Relationship Id="rId3" Type="http://schemas.openxmlformats.org/officeDocument/2006/relationships/hyperlink" Target="https://macs3-project.github.io/MACS/docs/INSTALL.html#install-through-conda" TargetMode="External"/><Relationship Id="rId7" Type="http://schemas.openxmlformats.org/officeDocument/2006/relationships/hyperlink" Target="https://www.bioconductor.org/packages/release/data/annotation/html/TxDb.Hsapiens.UCSC.hg38.knownGene.html" TargetMode="External"/><Relationship Id="rId2" Type="http://schemas.openxmlformats.org/officeDocument/2006/relationships/hyperlink" Target="https://docs.anaconda.com/miniconda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ioconductor.org/packages/release/bioc/html/ChIPseeker.html" TargetMode="External"/><Relationship Id="rId5" Type="http://schemas.openxmlformats.org/officeDocument/2006/relationships/hyperlink" Target="https://docs.conda.io/projects/conda/en/latest/commands/install.html#target-environment-specification" TargetMode="External"/><Relationship Id="rId4" Type="http://schemas.openxmlformats.org/officeDocument/2006/relationships/hyperlink" Target="https://deeptools.readthedocs.io/en/latest/content/installation.html#command-line-installation-using-cond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hyperlink" Target="https://deeptools.readthedocs.io/en/develop/content/help_glossary.html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eak_calling" TargetMode="External"/><Relationship Id="rId2" Type="http://schemas.openxmlformats.org/officeDocument/2006/relationships/hyperlink" Target="https://deeptools.readthedocs.io/en/develop/content/tools/bamCoverag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cs3-project.github.io/MACS/docs/callpeak.htm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tools.readthedocs.io/en/develop/content/tools/multiBigwigSummary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hyperlink" Target="https://deeptools.readthedocs.io/en/develop/content/tools/plotPCA.html" TargetMode="External"/><Relationship Id="rId4" Type="http://schemas.openxmlformats.org/officeDocument/2006/relationships/hyperlink" Target="https://deeptools.readthedocs.io/en/develop/content/tools/plotCorrelation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ED_(file_format)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edtools.readthedocs.io/en/latest/content/tools/intersect.html" TargetMode="External"/><Relationship Id="rId2" Type="http://schemas.openxmlformats.org/officeDocument/2006/relationships/hyperlink" Target="https://bedtools.readthedocs.io/en/lates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edtools.readthedocs.io/en/latest/content/tools/merge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A0E69-5A64-027F-12B4-B4E35071C4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Bulk </a:t>
            </a:r>
            <a:r>
              <a:rPr lang="en-US" dirty="0" err="1"/>
              <a:t>CUT&amp;Tag</a:t>
            </a:r>
            <a:r>
              <a:rPr lang="en-US" dirty="0"/>
              <a:t> Data 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D5E9D2-D198-0A9F-1332-3F262965D8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Hanrong Hu, Fides Zenk</a:t>
            </a:r>
          </a:p>
        </p:txBody>
      </p:sp>
    </p:spTree>
    <p:extLst>
      <p:ext uri="{BB962C8B-B14F-4D97-AF65-F5344CB8AC3E}">
        <p14:creationId xmlns:p14="http://schemas.microsoft.com/office/powerpoint/2010/main" val="3865957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D300B-7066-D02A-15C7-1B650078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Visualize signals (BW) on peaks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0ED66-ECDE-3252-B475-8E816E2EF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hlinkClick r:id="rId2"/>
              </a:rPr>
              <a:t>computeMatrix</a:t>
            </a:r>
            <a:r>
              <a:rPr lang="en-US" dirty="0"/>
              <a:t> and </a:t>
            </a:r>
            <a:r>
              <a:rPr lang="en-US" dirty="0" err="1">
                <a:hlinkClick r:id="rId3"/>
              </a:rPr>
              <a:t>plotHeatmap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17553F-037F-006D-9908-1D21EC9F8D94}"/>
              </a:ext>
            </a:extLst>
          </p:cNvPr>
          <p:cNvSpPr txBox="1"/>
          <p:nvPr/>
        </p:nvSpPr>
        <p:spPr>
          <a:xfrm>
            <a:off x="1069425" y="3262630"/>
            <a:ext cx="642787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Monaco" pitchFamily="2" charset="77"/>
              </a:rPr>
              <a:t>computeMatrix</a:t>
            </a:r>
            <a:r>
              <a:rPr lang="en-US" sz="1400" dirty="0">
                <a:latin typeface="Monaco" pitchFamily="2" charset="77"/>
              </a:rPr>
              <a:t> reference-point \</a:t>
            </a:r>
          </a:p>
          <a:p>
            <a:r>
              <a:rPr lang="en-US" sz="1400" dirty="0">
                <a:latin typeface="Monaco" pitchFamily="2" charset="77"/>
              </a:rPr>
              <a:t>	-S </a:t>
            </a:r>
            <a:r>
              <a:rPr lang="en-US" sz="1400" dirty="0" err="1">
                <a:latin typeface="Monaco" pitchFamily="2" charset="77"/>
              </a:rPr>
              <a:t>coverage.bigwig</a:t>
            </a:r>
            <a:r>
              <a:rPr lang="en-US" sz="1400" dirty="0">
                <a:latin typeface="Monaco" pitchFamily="2" charset="77"/>
              </a:rPr>
              <a:t> -R </a:t>
            </a:r>
            <a:r>
              <a:rPr lang="en-US" sz="1400" dirty="0" err="1">
                <a:latin typeface="Monaco" pitchFamily="2" charset="77"/>
              </a:rPr>
              <a:t>regions.bed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matrix.gz</a:t>
            </a:r>
            <a:endParaRPr lang="en-US" sz="1400" dirty="0">
              <a:latin typeface="Monaco" pitchFamily="2" charset="77"/>
            </a:endParaRPr>
          </a:p>
          <a:p>
            <a:r>
              <a:rPr lang="en-US" sz="1400" dirty="0" err="1">
                <a:latin typeface="Monaco" pitchFamily="2" charset="77"/>
              </a:rPr>
              <a:t>plotHeatmap</a:t>
            </a:r>
            <a:r>
              <a:rPr lang="en-US" sz="1400" dirty="0">
                <a:latin typeface="Monaco" pitchFamily="2" charset="77"/>
              </a:rPr>
              <a:t> -m </a:t>
            </a:r>
            <a:r>
              <a:rPr lang="en-US" sz="1400" dirty="0" err="1">
                <a:latin typeface="Monaco" pitchFamily="2" charset="77"/>
              </a:rPr>
              <a:t>matrix.gz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heatmap.png</a:t>
            </a:r>
            <a:endParaRPr lang="en-US" sz="1400" dirty="0">
              <a:latin typeface="Monaco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F2755B-ADAE-F796-2829-11C6F790B1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087" r="78010"/>
          <a:stretch/>
        </p:blipFill>
        <p:spPr>
          <a:xfrm>
            <a:off x="8359485" y="919772"/>
            <a:ext cx="1709190" cy="57817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CA22E3F-FF74-0965-9A73-819449AC41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9440" t="2087" r="-28"/>
          <a:stretch/>
        </p:blipFill>
        <p:spPr>
          <a:xfrm>
            <a:off x="10123170" y="919772"/>
            <a:ext cx="1600200" cy="57817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8E40682-C649-AB92-8EA5-E82A00F90688}"/>
              </a:ext>
            </a:extLst>
          </p:cNvPr>
          <p:cNvSpPr txBox="1"/>
          <p:nvPr/>
        </p:nvSpPr>
        <p:spPr>
          <a:xfrm rot="16200000">
            <a:off x="7415371" y="3709948"/>
            <a:ext cx="193521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H3K27me3 peaks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824F10-5EB4-01F6-32FF-F1BA7C8E6339}"/>
              </a:ext>
            </a:extLst>
          </p:cNvPr>
          <p:cNvSpPr txBox="1"/>
          <p:nvPr/>
        </p:nvSpPr>
        <p:spPr>
          <a:xfrm>
            <a:off x="8582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B72379-1C8E-2DE5-9159-0D178DA74191}"/>
              </a:ext>
            </a:extLst>
          </p:cNvPr>
          <p:cNvSpPr txBox="1"/>
          <p:nvPr/>
        </p:nvSpPr>
        <p:spPr>
          <a:xfrm>
            <a:off x="9339257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155761-CD36-3D90-7199-847282E9B1EC}"/>
              </a:ext>
            </a:extLst>
          </p:cNvPr>
          <p:cNvSpPr txBox="1"/>
          <p:nvPr/>
        </p:nvSpPr>
        <p:spPr>
          <a:xfrm>
            <a:off x="10106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2DE1E6-D8D9-B665-F701-0A07105FA331}"/>
              </a:ext>
            </a:extLst>
          </p:cNvPr>
          <p:cNvSpPr txBox="1"/>
          <p:nvPr/>
        </p:nvSpPr>
        <p:spPr>
          <a:xfrm>
            <a:off x="10863257" y="639045"/>
            <a:ext cx="69281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72BB81-0636-84CE-E289-D6953AD43640}"/>
              </a:ext>
            </a:extLst>
          </p:cNvPr>
          <p:cNvSpPr txBox="1"/>
          <p:nvPr/>
        </p:nvSpPr>
        <p:spPr>
          <a:xfrm>
            <a:off x="8611606" y="26598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H3K27me3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CABF3C-082A-492A-7173-0F79B54BF3FD}"/>
              </a:ext>
            </a:extLst>
          </p:cNvPr>
          <p:cNvSpPr txBox="1"/>
          <p:nvPr/>
        </p:nvSpPr>
        <p:spPr>
          <a:xfrm>
            <a:off x="10563238" y="258201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8416DFB-592C-3AB0-F869-627C1F2E6FB4}"/>
              </a:ext>
            </a:extLst>
          </p:cNvPr>
          <p:cNvCxnSpPr>
            <a:cxnSpLocks/>
          </p:cNvCxnSpPr>
          <p:nvPr/>
        </p:nvCxnSpPr>
        <p:spPr>
          <a:xfrm>
            <a:off x="8582222" y="622098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1FD2661-9178-C65C-5043-52A28D2409C0}"/>
              </a:ext>
            </a:extLst>
          </p:cNvPr>
          <p:cNvCxnSpPr>
            <a:cxnSpLocks/>
          </p:cNvCxnSpPr>
          <p:nvPr/>
        </p:nvCxnSpPr>
        <p:spPr>
          <a:xfrm>
            <a:off x="10106760" y="614314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17C5C01-36D8-63C3-A375-D80244D03721}"/>
              </a:ext>
            </a:extLst>
          </p:cNvPr>
          <p:cNvSpPr txBox="1"/>
          <p:nvPr/>
        </p:nvSpPr>
        <p:spPr>
          <a:xfrm>
            <a:off x="5366274" y="5988734"/>
            <a:ext cx="2832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mouse proximal limb ex-vivo culture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8B398A-0487-3191-11A2-6513DA88D2FE}"/>
              </a:ext>
            </a:extLst>
          </p:cNvPr>
          <p:cNvSpPr txBox="1"/>
          <p:nvPr/>
        </p:nvSpPr>
        <p:spPr>
          <a:xfrm>
            <a:off x="5131805" y="4671848"/>
            <a:ext cx="26949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Check this matrix dimension:</a:t>
            </a:r>
          </a:p>
          <a:p>
            <a:r>
              <a:rPr lang="en-US" sz="1200" dirty="0" err="1">
                <a:latin typeface="Monaco" pitchFamily="2" charset="77"/>
              </a:rPr>
              <a:t>zcat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matrix.gz</a:t>
            </a:r>
            <a:r>
              <a:rPr lang="en-US" sz="1200" dirty="0">
                <a:latin typeface="Monaco" pitchFamily="2" charset="77"/>
              </a:rPr>
              <a:t> | head -n 2</a:t>
            </a:r>
          </a:p>
          <a:p>
            <a:r>
              <a:rPr lang="en-US" sz="1200" dirty="0" err="1">
                <a:latin typeface="Monaco" pitchFamily="2" charset="77"/>
              </a:rPr>
              <a:t>zless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matrix.gz</a:t>
            </a:r>
            <a:r>
              <a:rPr lang="en-US" sz="1200" dirty="0">
                <a:latin typeface="Monaco" pitchFamily="2" charset="77"/>
              </a:rPr>
              <a:t> | head -n 2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8D1706F-CDC5-6679-AA78-BE82BABFA91E}"/>
              </a:ext>
            </a:extLst>
          </p:cNvPr>
          <p:cNvCxnSpPr>
            <a:endCxn id="24" idx="0"/>
          </p:cNvCxnSpPr>
          <p:nvPr/>
        </p:nvCxnSpPr>
        <p:spPr>
          <a:xfrm flipH="1">
            <a:off x="6479290" y="3810668"/>
            <a:ext cx="116243" cy="8611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6392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0D6C4-4136-A976-D9DD-EE704D656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806267" cy="1325563"/>
          </a:xfrm>
        </p:spPr>
        <p:txBody>
          <a:bodyPr/>
          <a:lstStyle/>
          <a:p>
            <a:r>
              <a:rPr lang="en-US" dirty="0"/>
              <a:t>Visualize signals (BW) on other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B7517-2616-2357-F3F8-0900C0923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58410" cy="4351338"/>
          </a:xfrm>
        </p:spPr>
        <p:txBody>
          <a:bodyPr/>
          <a:lstStyle/>
          <a:p>
            <a:r>
              <a:rPr lang="en-US" dirty="0" err="1"/>
              <a:t>computeMatrix</a:t>
            </a:r>
            <a:r>
              <a:rPr lang="en-US" dirty="0"/>
              <a:t> with another mode: scale-region</a:t>
            </a:r>
          </a:p>
          <a:p>
            <a:pPr lvl="1"/>
            <a:r>
              <a:rPr lang="en-US" dirty="0"/>
              <a:t>E.g. transcriptional start site (TSS) </a:t>
            </a:r>
            <a:r>
              <a:rPr lang="en-US" dirty="0">
                <a:hlinkClick r:id="rId2"/>
              </a:rPr>
              <a:t>https://reftss.riken.jp</a:t>
            </a:r>
            <a:r>
              <a:rPr lang="en-US" dirty="0"/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88B2CE-2BA7-1B93-12E5-067877C330D9}"/>
              </a:ext>
            </a:extLst>
          </p:cNvPr>
          <p:cNvSpPr txBox="1"/>
          <p:nvPr/>
        </p:nvSpPr>
        <p:spPr>
          <a:xfrm>
            <a:off x="1107186" y="4348111"/>
            <a:ext cx="642787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Monaco" pitchFamily="2" charset="77"/>
              </a:rPr>
              <a:t>computeMatrix</a:t>
            </a:r>
            <a:r>
              <a:rPr lang="en-US" sz="1400" dirty="0">
                <a:latin typeface="Monaco" pitchFamily="2" charset="77"/>
              </a:rPr>
              <a:t> scale-regions \</a:t>
            </a:r>
          </a:p>
          <a:p>
            <a:r>
              <a:rPr lang="en-US" sz="1400" dirty="0">
                <a:latin typeface="Monaco" pitchFamily="2" charset="77"/>
              </a:rPr>
              <a:t>	-S </a:t>
            </a:r>
            <a:r>
              <a:rPr lang="en-US" sz="1400" dirty="0" err="1">
                <a:latin typeface="Monaco" pitchFamily="2" charset="77"/>
              </a:rPr>
              <a:t>coverage.bigwig</a:t>
            </a:r>
            <a:r>
              <a:rPr lang="en-US" sz="1400" dirty="0">
                <a:latin typeface="Monaco" pitchFamily="2" charset="77"/>
              </a:rPr>
              <a:t> -R </a:t>
            </a:r>
            <a:r>
              <a:rPr lang="en-US" sz="1400" dirty="0" err="1">
                <a:latin typeface="Monaco" pitchFamily="2" charset="77"/>
              </a:rPr>
              <a:t>TSS.bed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matrix.gz</a:t>
            </a:r>
            <a:endParaRPr lang="en-US" sz="1400" dirty="0">
              <a:latin typeface="Monaco" pitchFamily="2" charset="77"/>
            </a:endParaRPr>
          </a:p>
          <a:p>
            <a:r>
              <a:rPr lang="en-US" sz="1400" dirty="0" err="1">
                <a:latin typeface="Monaco" pitchFamily="2" charset="77"/>
              </a:rPr>
              <a:t>plotHeatmap</a:t>
            </a:r>
            <a:r>
              <a:rPr lang="en-US" sz="1400" dirty="0">
                <a:latin typeface="Monaco" pitchFamily="2" charset="77"/>
              </a:rPr>
              <a:t> -m </a:t>
            </a:r>
            <a:r>
              <a:rPr lang="en-US" sz="1400" dirty="0" err="1">
                <a:latin typeface="Monaco" pitchFamily="2" charset="77"/>
              </a:rPr>
              <a:t>matrix.gz</a:t>
            </a:r>
            <a:r>
              <a:rPr lang="en-US" sz="1400" dirty="0">
                <a:latin typeface="Monaco" pitchFamily="2" charset="77"/>
              </a:rPr>
              <a:t> -o </a:t>
            </a:r>
            <a:r>
              <a:rPr lang="en-US" sz="1400" dirty="0" err="1">
                <a:latin typeface="Monaco" pitchFamily="2" charset="77"/>
              </a:rPr>
              <a:t>heatmap.png</a:t>
            </a:r>
            <a:endParaRPr lang="en-US" sz="1400" dirty="0">
              <a:latin typeface="Monaco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0505FB-43CD-F553-5995-811F79A6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966" t="2294" r="40080"/>
          <a:stretch/>
        </p:blipFill>
        <p:spPr>
          <a:xfrm>
            <a:off x="8592579" y="918106"/>
            <a:ext cx="1473201" cy="57695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36487B-8C7F-B9B7-43D4-B464BBE2D1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9201" t="2294" r="1845"/>
          <a:stretch/>
        </p:blipFill>
        <p:spPr>
          <a:xfrm>
            <a:off x="10081171" y="918106"/>
            <a:ext cx="1473201" cy="57695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F063C8-6D52-C684-C36E-BB79BAE8EB99}"/>
              </a:ext>
            </a:extLst>
          </p:cNvPr>
          <p:cNvSpPr txBox="1"/>
          <p:nvPr/>
        </p:nvSpPr>
        <p:spPr>
          <a:xfrm rot="16200000">
            <a:off x="7337180" y="3709948"/>
            <a:ext cx="20915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Mouse (mm39) TSS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0F342A-9538-BEA0-80D5-9BE1366036F9}"/>
              </a:ext>
            </a:extLst>
          </p:cNvPr>
          <p:cNvSpPr txBox="1"/>
          <p:nvPr/>
        </p:nvSpPr>
        <p:spPr>
          <a:xfrm>
            <a:off x="8582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C6FA41-EDD6-9161-09FF-79904B04940C}"/>
              </a:ext>
            </a:extLst>
          </p:cNvPr>
          <p:cNvSpPr txBox="1"/>
          <p:nvPr/>
        </p:nvSpPr>
        <p:spPr>
          <a:xfrm>
            <a:off x="9339257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A72546-361C-BA04-5411-5155E38E1B92}"/>
              </a:ext>
            </a:extLst>
          </p:cNvPr>
          <p:cNvSpPr txBox="1"/>
          <p:nvPr/>
        </p:nvSpPr>
        <p:spPr>
          <a:xfrm>
            <a:off x="10106222" y="639045"/>
            <a:ext cx="7254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Cond 1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CB157E-F386-A083-0185-53A0BF8BD806}"/>
              </a:ext>
            </a:extLst>
          </p:cNvPr>
          <p:cNvSpPr txBox="1"/>
          <p:nvPr/>
        </p:nvSpPr>
        <p:spPr>
          <a:xfrm>
            <a:off x="10863257" y="639045"/>
            <a:ext cx="69281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Cond 2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C8B104-188B-7891-9A34-C351F18AE5EE}"/>
              </a:ext>
            </a:extLst>
          </p:cNvPr>
          <p:cNvSpPr txBox="1"/>
          <p:nvPr/>
        </p:nvSpPr>
        <p:spPr>
          <a:xfrm>
            <a:off x="8611606" y="265985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H3K4me3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A63C3C-7B34-7E80-E10B-AF36FBB95335}"/>
              </a:ext>
            </a:extLst>
          </p:cNvPr>
          <p:cNvSpPr txBox="1"/>
          <p:nvPr/>
        </p:nvSpPr>
        <p:spPr>
          <a:xfrm>
            <a:off x="10563238" y="258201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A036581-C0FA-7E86-BBA6-EBA57C01D921}"/>
              </a:ext>
            </a:extLst>
          </p:cNvPr>
          <p:cNvCxnSpPr>
            <a:cxnSpLocks/>
          </p:cNvCxnSpPr>
          <p:nvPr/>
        </p:nvCxnSpPr>
        <p:spPr>
          <a:xfrm>
            <a:off x="8582222" y="622098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D23C3BB-6A3C-A08B-EBBD-6219F397EF1A}"/>
              </a:ext>
            </a:extLst>
          </p:cNvPr>
          <p:cNvCxnSpPr>
            <a:cxnSpLocks/>
          </p:cNvCxnSpPr>
          <p:nvPr/>
        </p:nvCxnSpPr>
        <p:spPr>
          <a:xfrm>
            <a:off x="10106760" y="614314"/>
            <a:ext cx="14498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CBFE18A-B27F-B522-1D46-56D29F76253C}"/>
              </a:ext>
            </a:extLst>
          </p:cNvPr>
          <p:cNvSpPr txBox="1"/>
          <p:nvPr/>
        </p:nvSpPr>
        <p:spPr>
          <a:xfrm>
            <a:off x="5366274" y="5988734"/>
            <a:ext cx="2832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mouse proximal limb ex-vivo culture </a:t>
            </a:r>
          </a:p>
        </p:txBody>
      </p:sp>
    </p:spTree>
    <p:extLst>
      <p:ext uri="{BB962C8B-B14F-4D97-AF65-F5344CB8AC3E}">
        <p14:creationId xmlns:p14="http://schemas.microsoft.com/office/powerpoint/2010/main" val="730206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A screenshot of a graph&#10;&#10;Description automatically generated">
            <a:extLst>
              <a:ext uri="{FF2B5EF4-FFF2-40B4-BE49-F238E27FC236}">
                <a16:creationId xmlns:a16="http://schemas.microsoft.com/office/drawing/2014/main" id="{3D86F2C2-14F3-EA09-0F7B-9102A9906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169"/>
          <a:stretch/>
        </p:blipFill>
        <p:spPr>
          <a:xfrm>
            <a:off x="838200" y="2656047"/>
            <a:ext cx="10515600" cy="380684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D790A1-E3E9-2AAB-2B79-C9A7F0F33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DFAB82-2859-8016-B836-60D4F6A217DE}"/>
              </a:ext>
            </a:extLst>
          </p:cNvPr>
          <p:cNvSpPr txBox="1"/>
          <p:nvPr/>
        </p:nvSpPr>
        <p:spPr>
          <a:xfrm>
            <a:off x="6228914" y="216467"/>
            <a:ext cx="590973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Monaco" pitchFamily="2" charset="77"/>
              </a:rPr>
              <a:t>computeMatrix</a:t>
            </a:r>
            <a:r>
              <a:rPr lang="en-US" sz="1200" dirty="0">
                <a:latin typeface="Monaco" pitchFamily="2" charset="77"/>
              </a:rPr>
              <a:t> scale-regions -S </a:t>
            </a:r>
            <a:r>
              <a:rPr lang="en-US" sz="1200" dirty="0" err="1">
                <a:latin typeface="Monaco" pitchFamily="2" charset="77"/>
              </a:rPr>
              <a:t>coverage.bigwig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-R </a:t>
            </a:r>
            <a:r>
              <a:rPr lang="en-US" sz="1200" dirty="0" err="1">
                <a:latin typeface="Monaco" pitchFamily="2" charset="77"/>
              </a:rPr>
              <a:t>regions.bed</a:t>
            </a:r>
            <a:r>
              <a:rPr lang="en-US" sz="1200" dirty="0">
                <a:latin typeface="Monaco" pitchFamily="2" charset="77"/>
              </a:rPr>
              <a:t> -o </a:t>
            </a:r>
            <a:r>
              <a:rPr lang="en-US" sz="1200" dirty="0" err="1">
                <a:latin typeface="Monaco" pitchFamily="2" charset="77"/>
              </a:rPr>
              <a:t>matrix.gz</a:t>
            </a:r>
            <a:endParaRPr lang="en-US" sz="1200" dirty="0">
              <a:latin typeface="Monaco" pitchFamily="2" charset="77"/>
            </a:endParaRPr>
          </a:p>
          <a:p>
            <a:endParaRPr lang="en-US" sz="1200" dirty="0">
              <a:latin typeface="Monaco" pitchFamily="2" charset="77"/>
            </a:endParaRPr>
          </a:p>
          <a:p>
            <a:r>
              <a:rPr lang="en-US" sz="1200" dirty="0" err="1">
                <a:latin typeface="Monaco" pitchFamily="2" charset="77"/>
              </a:rPr>
              <a:t>plotHeatmap</a:t>
            </a:r>
            <a:r>
              <a:rPr lang="en-US" sz="1200" dirty="0">
                <a:latin typeface="Monaco" pitchFamily="2" charset="77"/>
              </a:rPr>
              <a:t> -m </a:t>
            </a:r>
            <a:r>
              <a:rPr lang="en-US" sz="1200" dirty="0" err="1">
                <a:latin typeface="Monaco" pitchFamily="2" charset="77"/>
              </a:rPr>
              <a:t>matrix.gz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--</a:t>
            </a:r>
            <a:r>
              <a:rPr lang="en-US" sz="1200" dirty="0" err="1">
                <a:latin typeface="Monaco" pitchFamily="2" charset="77"/>
              </a:rPr>
              <a:t>kmeans</a:t>
            </a:r>
            <a:r>
              <a:rPr lang="en-US" sz="1200" dirty="0">
                <a:latin typeface="Monaco" pitchFamily="2" charset="77"/>
              </a:rPr>
              <a:t> 4 \ # other clustering algorithm possible </a:t>
            </a:r>
          </a:p>
          <a:p>
            <a:r>
              <a:rPr lang="en-US" sz="1200" dirty="0">
                <a:latin typeface="Monaco" pitchFamily="2" charset="77"/>
              </a:rPr>
              <a:t>	--</a:t>
            </a:r>
            <a:r>
              <a:rPr lang="en-US" sz="1200" dirty="0" err="1">
                <a:latin typeface="Monaco" pitchFamily="2" charset="77"/>
              </a:rPr>
              <a:t>outFileSortedRegions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heatmap_sortedRegions.bed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--</a:t>
            </a:r>
            <a:r>
              <a:rPr lang="en-US" sz="1200" dirty="0" err="1">
                <a:latin typeface="Monaco" pitchFamily="2" charset="77"/>
              </a:rPr>
              <a:t>outFileNameMatrix</a:t>
            </a:r>
            <a:r>
              <a:rPr lang="en-US" sz="1200" dirty="0">
                <a:latin typeface="Monaco" pitchFamily="2" charset="77"/>
              </a:rPr>
              <a:t> </a:t>
            </a:r>
            <a:r>
              <a:rPr lang="en-US" sz="1200" dirty="0" err="1">
                <a:latin typeface="Monaco" pitchFamily="2" charset="77"/>
              </a:rPr>
              <a:t>cluster_martrix.gz</a:t>
            </a:r>
            <a:r>
              <a:rPr lang="en-US" sz="1200" dirty="0">
                <a:latin typeface="Monaco" pitchFamily="2" charset="77"/>
              </a:rPr>
              <a:t> \</a:t>
            </a:r>
          </a:p>
          <a:p>
            <a:r>
              <a:rPr lang="en-US" sz="1200" dirty="0">
                <a:latin typeface="Monaco" pitchFamily="2" charset="77"/>
              </a:rPr>
              <a:t>	-o </a:t>
            </a:r>
            <a:r>
              <a:rPr lang="en-US" sz="1200" dirty="0" err="1">
                <a:latin typeface="Monaco" pitchFamily="2" charset="77"/>
              </a:rPr>
              <a:t>heatmap.png</a:t>
            </a:r>
            <a:endParaRPr lang="en-US" sz="1200" dirty="0">
              <a:latin typeface="Monaco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098C3F-3A46-4026-DA79-03309909D136}"/>
              </a:ext>
            </a:extLst>
          </p:cNvPr>
          <p:cNvSpPr txBox="1"/>
          <p:nvPr/>
        </p:nvSpPr>
        <p:spPr>
          <a:xfrm>
            <a:off x="4780154" y="1281743"/>
            <a:ext cx="16692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Clustering of </a:t>
            </a:r>
            <a:r>
              <a:rPr lang="en-US" sz="1200" dirty="0" err="1">
                <a:solidFill>
                  <a:srgbClr val="FF0000"/>
                </a:solidFill>
              </a:rPr>
              <a:t>matrix.gz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1EEDDF-A55F-9158-14C9-43B74F96100B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6449394" y="1092943"/>
            <a:ext cx="697136" cy="3273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7E5DEDB-EF95-0C50-4837-E56855D10336}"/>
              </a:ext>
            </a:extLst>
          </p:cNvPr>
          <p:cNvSpPr txBox="1"/>
          <p:nvPr/>
        </p:nvSpPr>
        <p:spPr>
          <a:xfrm rot="16200000">
            <a:off x="-18406" y="4420969"/>
            <a:ext cx="24764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Union of H3K27me3 peaks on chr7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869338-2494-AFC6-FC34-B10613008489}"/>
              </a:ext>
            </a:extLst>
          </p:cNvPr>
          <p:cNvSpPr txBox="1"/>
          <p:nvPr/>
        </p:nvSpPr>
        <p:spPr>
          <a:xfrm>
            <a:off x="1504588" y="2303075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1A7810-3701-1336-0FDC-9AEA2FE8C88B}"/>
              </a:ext>
            </a:extLst>
          </p:cNvPr>
          <p:cNvSpPr txBox="1"/>
          <p:nvPr/>
        </p:nvSpPr>
        <p:spPr>
          <a:xfrm>
            <a:off x="2010696" y="2303075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d15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DC8AD4-EB40-3A38-C87B-01E52FB19E35}"/>
              </a:ext>
            </a:extLst>
          </p:cNvPr>
          <p:cNvGrpSpPr/>
          <p:nvPr/>
        </p:nvGrpSpPr>
        <p:grpSpPr>
          <a:xfrm>
            <a:off x="2494210" y="2296826"/>
            <a:ext cx="982415" cy="289497"/>
            <a:chOff x="2532310" y="2154250"/>
            <a:chExt cx="982415" cy="28949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8066B33-8E28-4C3F-6CE2-11E99FB32D00}"/>
                </a:ext>
              </a:extLst>
            </p:cNvPr>
            <p:cNvSpPr txBox="1"/>
            <p:nvPr/>
          </p:nvSpPr>
          <p:spPr>
            <a:xfrm>
              <a:off x="2806150" y="2154250"/>
              <a:ext cx="434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d45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2738510-D883-D8A6-E643-FD52B35687D8}"/>
                </a:ext>
              </a:extLst>
            </p:cNvPr>
            <p:cNvCxnSpPr>
              <a:cxnSpLocks/>
            </p:cNvCxnSpPr>
            <p:nvPr/>
          </p:nvCxnSpPr>
          <p:spPr>
            <a:xfrm>
              <a:off x="2532310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B3F31B6-7B31-C274-F386-4411AC6E1F2E}"/>
              </a:ext>
            </a:extLst>
          </p:cNvPr>
          <p:cNvGrpSpPr/>
          <p:nvPr/>
        </p:nvGrpSpPr>
        <p:grpSpPr>
          <a:xfrm>
            <a:off x="3542561" y="2296826"/>
            <a:ext cx="982415" cy="289497"/>
            <a:chOff x="3580661" y="2154250"/>
            <a:chExt cx="982415" cy="2894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777D05-DA56-C1AC-59A9-CB7DEB9AAD8B}"/>
                </a:ext>
              </a:extLst>
            </p:cNvPr>
            <p:cNvSpPr txBox="1"/>
            <p:nvPr/>
          </p:nvSpPr>
          <p:spPr>
            <a:xfrm>
              <a:off x="3813624" y="2154250"/>
              <a:ext cx="5164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d120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BA1D1-B170-65DD-5C14-3B3455A46138}"/>
                </a:ext>
              </a:extLst>
            </p:cNvPr>
            <p:cNvCxnSpPr>
              <a:cxnSpLocks/>
            </p:cNvCxnSpPr>
            <p:nvPr/>
          </p:nvCxnSpPr>
          <p:spPr>
            <a:xfrm>
              <a:off x="3580661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1F85E3B-C6DA-07F3-F6AF-F36E48529DE2}"/>
              </a:ext>
            </a:extLst>
          </p:cNvPr>
          <p:cNvSpPr txBox="1"/>
          <p:nvPr/>
        </p:nvSpPr>
        <p:spPr>
          <a:xfrm>
            <a:off x="4625152" y="2309324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9871D2-9CCB-B725-5544-1DA5949078CE}"/>
              </a:ext>
            </a:extLst>
          </p:cNvPr>
          <p:cNvSpPr txBox="1"/>
          <p:nvPr/>
        </p:nvSpPr>
        <p:spPr>
          <a:xfrm>
            <a:off x="5131260" y="2309324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d15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60D0E3B-DB09-784A-AD7E-396C3488D69B}"/>
              </a:ext>
            </a:extLst>
          </p:cNvPr>
          <p:cNvGrpSpPr/>
          <p:nvPr/>
        </p:nvGrpSpPr>
        <p:grpSpPr>
          <a:xfrm>
            <a:off x="5614774" y="2303075"/>
            <a:ext cx="982415" cy="289497"/>
            <a:chOff x="2532310" y="2154250"/>
            <a:chExt cx="982415" cy="28949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772B4B6-AECC-8421-403E-62BA403414D7}"/>
                </a:ext>
              </a:extLst>
            </p:cNvPr>
            <p:cNvSpPr txBox="1"/>
            <p:nvPr/>
          </p:nvSpPr>
          <p:spPr>
            <a:xfrm>
              <a:off x="2806150" y="2154250"/>
              <a:ext cx="434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d45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79187E1-3D40-FF48-3E9B-F86566B90230}"/>
                </a:ext>
              </a:extLst>
            </p:cNvPr>
            <p:cNvCxnSpPr>
              <a:cxnSpLocks/>
            </p:cNvCxnSpPr>
            <p:nvPr/>
          </p:nvCxnSpPr>
          <p:spPr>
            <a:xfrm>
              <a:off x="2532310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A049EC9-3811-FA28-05E6-C0F730F07533}"/>
              </a:ext>
            </a:extLst>
          </p:cNvPr>
          <p:cNvGrpSpPr/>
          <p:nvPr/>
        </p:nvGrpSpPr>
        <p:grpSpPr>
          <a:xfrm>
            <a:off x="6663125" y="2303075"/>
            <a:ext cx="982415" cy="289497"/>
            <a:chOff x="3580661" y="2154250"/>
            <a:chExt cx="982415" cy="289497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E836D8D-649B-6993-113A-EE91E858516B}"/>
                </a:ext>
              </a:extLst>
            </p:cNvPr>
            <p:cNvSpPr txBox="1"/>
            <p:nvPr/>
          </p:nvSpPr>
          <p:spPr>
            <a:xfrm>
              <a:off x="3813624" y="2154250"/>
              <a:ext cx="5164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d120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68BFC0B-B2AE-4EA3-A8D1-8D4954D42C2A}"/>
                </a:ext>
              </a:extLst>
            </p:cNvPr>
            <p:cNvCxnSpPr>
              <a:cxnSpLocks/>
            </p:cNvCxnSpPr>
            <p:nvPr/>
          </p:nvCxnSpPr>
          <p:spPr>
            <a:xfrm>
              <a:off x="3580661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311490B2-608D-F048-CC02-EA5315767977}"/>
              </a:ext>
            </a:extLst>
          </p:cNvPr>
          <p:cNvSpPr txBox="1"/>
          <p:nvPr/>
        </p:nvSpPr>
        <p:spPr>
          <a:xfrm>
            <a:off x="7765718" y="2303075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CA383F0-C003-2554-4EEA-C7591B2C71D7}"/>
              </a:ext>
            </a:extLst>
          </p:cNvPr>
          <p:cNvSpPr txBox="1"/>
          <p:nvPr/>
        </p:nvSpPr>
        <p:spPr>
          <a:xfrm>
            <a:off x="8271826" y="2303075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d15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A04089F-0859-DB26-5F2C-EF7ADBDEA8FB}"/>
              </a:ext>
            </a:extLst>
          </p:cNvPr>
          <p:cNvGrpSpPr/>
          <p:nvPr/>
        </p:nvGrpSpPr>
        <p:grpSpPr>
          <a:xfrm>
            <a:off x="8755340" y="2296826"/>
            <a:ext cx="982415" cy="289497"/>
            <a:chOff x="2532310" y="2154250"/>
            <a:chExt cx="982415" cy="289497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0246233-C445-B38B-4CBA-022D4C235088}"/>
                </a:ext>
              </a:extLst>
            </p:cNvPr>
            <p:cNvSpPr txBox="1"/>
            <p:nvPr/>
          </p:nvSpPr>
          <p:spPr>
            <a:xfrm>
              <a:off x="2806150" y="2154250"/>
              <a:ext cx="434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d45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FF7381E-626E-811E-0E3B-5BD0BE4E2101}"/>
                </a:ext>
              </a:extLst>
            </p:cNvPr>
            <p:cNvCxnSpPr>
              <a:cxnSpLocks/>
            </p:cNvCxnSpPr>
            <p:nvPr/>
          </p:nvCxnSpPr>
          <p:spPr>
            <a:xfrm>
              <a:off x="2532310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40C0D24-F39E-EB78-31A8-8DEC3459388D}"/>
              </a:ext>
            </a:extLst>
          </p:cNvPr>
          <p:cNvGrpSpPr/>
          <p:nvPr/>
        </p:nvGrpSpPr>
        <p:grpSpPr>
          <a:xfrm>
            <a:off x="9803691" y="2296826"/>
            <a:ext cx="982415" cy="289497"/>
            <a:chOff x="3580661" y="2154250"/>
            <a:chExt cx="982415" cy="28949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24D0EED-190F-7917-7A8A-210AC0BCF2F3}"/>
                </a:ext>
              </a:extLst>
            </p:cNvPr>
            <p:cNvSpPr txBox="1"/>
            <p:nvPr/>
          </p:nvSpPr>
          <p:spPr>
            <a:xfrm>
              <a:off x="3813624" y="2154250"/>
              <a:ext cx="5164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d120</a:t>
              </a: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CBC7B17-B048-32FD-F517-D378925849E9}"/>
                </a:ext>
              </a:extLst>
            </p:cNvPr>
            <p:cNvCxnSpPr>
              <a:cxnSpLocks/>
            </p:cNvCxnSpPr>
            <p:nvPr/>
          </p:nvCxnSpPr>
          <p:spPr>
            <a:xfrm>
              <a:off x="3580661" y="2443747"/>
              <a:ext cx="98241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D0FFFD0F-E7B8-092E-478D-BC2D4C9F9C18}"/>
              </a:ext>
            </a:extLst>
          </p:cNvPr>
          <p:cNvSpPr txBox="1"/>
          <p:nvPr/>
        </p:nvSpPr>
        <p:spPr>
          <a:xfrm>
            <a:off x="2327172" y="1878262"/>
            <a:ext cx="144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17BB8"/>
                </a:solidFill>
              </a:rPr>
              <a:t>H3K27me3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5469E5-29B1-14B6-7DB0-28301C1AC48B}"/>
              </a:ext>
            </a:extLst>
          </p:cNvPr>
          <p:cNvSpPr txBox="1"/>
          <p:nvPr/>
        </p:nvSpPr>
        <p:spPr>
          <a:xfrm>
            <a:off x="5621063" y="1878262"/>
            <a:ext cx="1239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9697"/>
                </a:solidFill>
              </a:rPr>
              <a:t>H3K27ac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036F83-5667-EEEC-F5A0-875D21023F49}"/>
              </a:ext>
            </a:extLst>
          </p:cNvPr>
          <p:cNvSpPr txBox="1"/>
          <p:nvPr/>
        </p:nvSpPr>
        <p:spPr>
          <a:xfrm>
            <a:off x="8705962" y="1878262"/>
            <a:ext cx="131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56F8E"/>
                </a:solidFill>
              </a:rPr>
              <a:t>H3K4me3</a:t>
            </a:r>
          </a:p>
        </p:txBody>
      </p:sp>
    </p:spTree>
    <p:extLst>
      <p:ext uri="{BB962C8B-B14F-4D97-AF65-F5344CB8AC3E}">
        <p14:creationId xmlns:p14="http://schemas.microsoft.com/office/powerpoint/2010/main" val="439298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FC500-2446-7442-590A-955BFFEE0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annotation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61E19-F4CB-0EB2-6803-F97CAFC6E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From BED files to the functions </a:t>
            </a:r>
          </a:p>
          <a:p>
            <a:pPr lvl="1"/>
            <a:r>
              <a:rPr lang="en-US" dirty="0"/>
              <a:t>H3K4me3 peaks </a:t>
            </a:r>
            <a:r>
              <a:rPr lang="en-US" dirty="0">
                <a:sym typeface="Wingdings" pitchFamily="2" charset="2"/>
              </a:rPr>
              <a:t> promoters?</a:t>
            </a:r>
          </a:p>
          <a:p>
            <a:pPr lvl="1"/>
            <a:r>
              <a:rPr lang="en-US" dirty="0"/>
              <a:t>Regions with H3K27ac &amp; H3K4me1 </a:t>
            </a:r>
            <a:r>
              <a:rPr lang="en-US" dirty="0">
                <a:sym typeface="Wingdings" pitchFamily="2" charset="2"/>
              </a:rPr>
              <a:t> enhancers ? </a:t>
            </a:r>
          </a:p>
          <a:p>
            <a:pPr lvl="1"/>
            <a:r>
              <a:rPr lang="en-US" dirty="0">
                <a:sym typeface="Wingdings" pitchFamily="2" charset="2"/>
              </a:rPr>
              <a:t>Regions lose H3K4me3 over development  ??</a:t>
            </a:r>
          </a:p>
          <a:p>
            <a:r>
              <a:rPr lang="en-US" dirty="0">
                <a:sym typeface="Wingdings" pitchFamily="2" charset="2"/>
                <a:hlinkClick r:id="rId2"/>
              </a:rPr>
              <a:t>ChIPseeker</a:t>
            </a:r>
            <a:r>
              <a:rPr lang="en-US" dirty="0">
                <a:sym typeface="Wingdings" pitchFamily="2" charset="2"/>
              </a:rPr>
              <a:t> in 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9AC784-6473-2624-CB7E-355F26F5F5AF}"/>
              </a:ext>
            </a:extLst>
          </p:cNvPr>
          <p:cNvSpPr txBox="1"/>
          <p:nvPr/>
        </p:nvSpPr>
        <p:spPr>
          <a:xfrm>
            <a:off x="838200" y="3581400"/>
            <a:ext cx="6705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Monaco" pitchFamily="2" charset="77"/>
              </a:rPr>
              <a:t>library(</a:t>
            </a:r>
            <a:r>
              <a:rPr lang="en-US" sz="1100" dirty="0" err="1">
                <a:latin typeface="Monaco" pitchFamily="2" charset="77"/>
              </a:rPr>
              <a:t>ChIPseeker</a:t>
            </a:r>
            <a:r>
              <a:rPr lang="en-US" sz="1100" dirty="0">
                <a:latin typeface="Monaco" pitchFamily="2" charset="77"/>
              </a:rPr>
              <a:t>)</a:t>
            </a:r>
          </a:p>
          <a:p>
            <a:r>
              <a:rPr lang="en-US" sz="1100" dirty="0">
                <a:latin typeface="Monaco" pitchFamily="2" charset="77"/>
              </a:rPr>
              <a:t>library(TxDb.Hsapiens.UCSC.hg38.knownGene)</a:t>
            </a:r>
          </a:p>
          <a:p>
            <a:r>
              <a:rPr lang="en-US" sz="1100" dirty="0">
                <a:latin typeface="Monaco" pitchFamily="2" charset="77"/>
              </a:rPr>
              <a:t>library(</a:t>
            </a:r>
            <a:r>
              <a:rPr lang="en-US" sz="1100" dirty="0" err="1">
                <a:latin typeface="Monaco" pitchFamily="2" charset="77"/>
              </a:rPr>
              <a:t>org.Hs.eg.db</a:t>
            </a:r>
            <a:r>
              <a:rPr lang="en-US" sz="1100" dirty="0">
                <a:latin typeface="Monaco" pitchFamily="2" charset="77"/>
              </a:rPr>
              <a:t>)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Specify the </a:t>
            </a:r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 object correctly</a:t>
            </a:r>
          </a:p>
          <a:p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 &lt;- TxDb.Hsapiens.UCSC.hg38.knownGene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Convert to </a:t>
            </a:r>
            <a:r>
              <a:rPr lang="en-US" sz="1100" dirty="0" err="1">
                <a:latin typeface="Monaco" pitchFamily="2" charset="77"/>
              </a:rPr>
              <a:t>GRanges</a:t>
            </a:r>
            <a:r>
              <a:rPr lang="en-US" sz="1100" dirty="0">
                <a:latin typeface="Monaco" pitchFamily="2" charset="77"/>
              </a:rPr>
              <a:t> object and assign names</a:t>
            </a:r>
          </a:p>
          <a:p>
            <a:r>
              <a:rPr lang="en-US" sz="1100" dirty="0" err="1">
                <a:latin typeface="Monaco" pitchFamily="2" charset="77"/>
              </a:rPr>
              <a:t>CnT.gr</a:t>
            </a:r>
            <a:r>
              <a:rPr lang="en-US" sz="1100" dirty="0">
                <a:latin typeface="Monaco" pitchFamily="2" charset="77"/>
              </a:rPr>
              <a:t> &lt;- </a:t>
            </a:r>
            <a:r>
              <a:rPr lang="en-US" sz="1100" dirty="0" err="1">
                <a:latin typeface="Monaco" pitchFamily="2" charset="77"/>
              </a:rPr>
              <a:t>setNames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lapply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CnT.peaks</a:t>
            </a:r>
            <a:r>
              <a:rPr lang="en-US" sz="1100" dirty="0">
                <a:latin typeface="Monaco" pitchFamily="2" charset="77"/>
              </a:rPr>
              <a:t>, </a:t>
            </a:r>
            <a:r>
              <a:rPr lang="en-US" sz="1100" dirty="0" err="1">
                <a:latin typeface="Monaco" pitchFamily="2" charset="77"/>
              </a:rPr>
              <a:t>readPeakFile</a:t>
            </a:r>
            <a:r>
              <a:rPr lang="en-US" sz="1100" dirty="0">
                <a:latin typeface="Monaco" pitchFamily="2" charset="77"/>
              </a:rPr>
              <a:t>), </a:t>
            </a:r>
            <a:r>
              <a:rPr lang="en-US" sz="1100" dirty="0" err="1">
                <a:latin typeface="Monaco" pitchFamily="2" charset="77"/>
              </a:rPr>
              <a:t>peak_names</a:t>
            </a:r>
            <a:r>
              <a:rPr lang="en-US" sz="1100" dirty="0">
                <a:latin typeface="Monaco" pitchFamily="2" charset="77"/>
              </a:rPr>
              <a:t>)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Annotate </a:t>
            </a:r>
          </a:p>
          <a:p>
            <a:r>
              <a:rPr lang="en-US" sz="1100" dirty="0" err="1">
                <a:latin typeface="Monaco" pitchFamily="2" charset="77"/>
              </a:rPr>
              <a:t>CnT.anno</a:t>
            </a:r>
            <a:r>
              <a:rPr lang="en-US" sz="1100" dirty="0">
                <a:latin typeface="Monaco" pitchFamily="2" charset="77"/>
              </a:rPr>
              <a:t> &lt;- </a:t>
            </a:r>
            <a:r>
              <a:rPr lang="en-US" sz="1100" dirty="0" err="1">
                <a:latin typeface="Monaco" pitchFamily="2" charset="77"/>
              </a:rPr>
              <a:t>lapply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CnT.gr</a:t>
            </a:r>
            <a:r>
              <a:rPr lang="en-US" sz="1100" dirty="0">
                <a:latin typeface="Monaco" pitchFamily="2" charset="77"/>
              </a:rPr>
              <a:t>, function(</a:t>
            </a:r>
            <a:r>
              <a:rPr lang="en-US" sz="1100" dirty="0" err="1">
                <a:latin typeface="Monaco" pitchFamily="2" charset="77"/>
              </a:rPr>
              <a:t>peak.gr</a:t>
            </a:r>
            <a:r>
              <a:rPr lang="en-US" sz="1100" dirty="0">
                <a:latin typeface="Monaco" pitchFamily="2" charset="77"/>
              </a:rPr>
              <a:t>){</a:t>
            </a:r>
          </a:p>
          <a:p>
            <a:r>
              <a:rPr lang="en-US" sz="1100" dirty="0">
                <a:latin typeface="Monaco" pitchFamily="2" charset="77"/>
              </a:rPr>
              <a:t>  </a:t>
            </a:r>
            <a:r>
              <a:rPr lang="en-US" sz="1100" dirty="0" err="1">
                <a:latin typeface="Monaco" pitchFamily="2" charset="77"/>
              </a:rPr>
              <a:t>annotatePeak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peak.gr</a:t>
            </a:r>
            <a:r>
              <a:rPr lang="en-US" sz="1100" dirty="0">
                <a:latin typeface="Monaco" pitchFamily="2" charset="77"/>
              </a:rPr>
              <a:t>, </a:t>
            </a:r>
            <a:r>
              <a:rPr lang="en-US" sz="1100" dirty="0" err="1">
                <a:latin typeface="Monaco" pitchFamily="2" charset="77"/>
              </a:rPr>
              <a:t>tssRegion</a:t>
            </a:r>
            <a:r>
              <a:rPr lang="en-US" sz="1100" dirty="0">
                <a:latin typeface="Monaco" pitchFamily="2" charset="77"/>
              </a:rPr>
              <a:t> = c(-3000, 3000), </a:t>
            </a:r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 = </a:t>
            </a:r>
            <a:r>
              <a:rPr lang="en-US" sz="1100" dirty="0" err="1">
                <a:latin typeface="Monaco" pitchFamily="2" charset="77"/>
              </a:rPr>
              <a:t>txdb</a:t>
            </a:r>
            <a:r>
              <a:rPr lang="en-US" sz="1100" dirty="0">
                <a:latin typeface="Monaco" pitchFamily="2" charset="77"/>
              </a:rPr>
              <a:t>, </a:t>
            </a:r>
          </a:p>
          <a:p>
            <a:r>
              <a:rPr lang="en-US" sz="1100" dirty="0">
                <a:latin typeface="Monaco" pitchFamily="2" charset="77"/>
              </a:rPr>
              <a:t>	</a:t>
            </a:r>
            <a:r>
              <a:rPr lang="en-US" sz="1100" dirty="0" err="1">
                <a:latin typeface="Monaco" pitchFamily="2" charset="77"/>
              </a:rPr>
              <a:t>annoDb</a:t>
            </a:r>
            <a:r>
              <a:rPr lang="en-US" sz="1100" dirty="0">
                <a:latin typeface="Monaco" pitchFamily="2" charset="77"/>
              </a:rPr>
              <a:t> = "</a:t>
            </a:r>
            <a:r>
              <a:rPr lang="en-US" sz="1100" dirty="0" err="1">
                <a:latin typeface="Monaco" pitchFamily="2" charset="77"/>
              </a:rPr>
              <a:t>org.Hs.eg.db</a:t>
            </a:r>
            <a:r>
              <a:rPr lang="en-US" sz="1100" dirty="0">
                <a:latin typeface="Monaco" pitchFamily="2" charset="77"/>
              </a:rPr>
              <a:t>") </a:t>
            </a:r>
          </a:p>
          <a:p>
            <a:r>
              <a:rPr lang="en-US" sz="1100" dirty="0">
                <a:latin typeface="Monaco" pitchFamily="2" charset="77"/>
              </a:rPr>
              <a:t>})</a:t>
            </a:r>
          </a:p>
          <a:p>
            <a:endParaRPr lang="en-US" sz="1100" dirty="0">
              <a:latin typeface="Monaco" pitchFamily="2" charset="77"/>
            </a:endParaRPr>
          </a:p>
          <a:p>
            <a:r>
              <a:rPr lang="en-US" sz="1100" dirty="0">
                <a:latin typeface="Monaco" pitchFamily="2" charset="77"/>
              </a:rPr>
              <a:t># Plot the stats</a:t>
            </a:r>
          </a:p>
          <a:p>
            <a:r>
              <a:rPr lang="en-US" sz="1100" dirty="0" err="1">
                <a:latin typeface="Monaco" pitchFamily="2" charset="77"/>
              </a:rPr>
              <a:t>plotAnnoBar</a:t>
            </a:r>
            <a:r>
              <a:rPr lang="en-US" sz="1100" dirty="0">
                <a:latin typeface="Monaco" pitchFamily="2" charset="77"/>
              </a:rPr>
              <a:t>(</a:t>
            </a:r>
            <a:r>
              <a:rPr lang="en-US" sz="1100" dirty="0" err="1">
                <a:latin typeface="Monaco" pitchFamily="2" charset="77"/>
              </a:rPr>
              <a:t>CnT.anno</a:t>
            </a:r>
            <a:r>
              <a:rPr lang="en-US" sz="1100" dirty="0">
                <a:latin typeface="Monaco" pitchFamily="2" charset="77"/>
              </a:rPr>
              <a:t>)</a:t>
            </a: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9EFEAAF2-5968-8852-D77C-EB5532D8B97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A chart with different colored squares&#10;&#10;Description automatically generated">
            <a:extLst>
              <a:ext uri="{FF2B5EF4-FFF2-40B4-BE49-F238E27FC236}">
                <a16:creationId xmlns:a16="http://schemas.microsoft.com/office/drawing/2014/main" id="{DD1ACFCA-3544-4466-3EA6-492EFE3C8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500" y="3114694"/>
            <a:ext cx="4775200" cy="327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366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C92A3-5DA0-0EE8-B083-806ABF6CF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B7AEC-0846-8934-CA5A-7377A80CA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Install </a:t>
            </a:r>
            <a:r>
              <a:rPr lang="en-US" dirty="0" err="1">
                <a:hlinkClick r:id="rId2"/>
              </a:rPr>
              <a:t>conda</a:t>
            </a:r>
            <a:endParaRPr lang="en-US" dirty="0"/>
          </a:p>
          <a:p>
            <a:r>
              <a:rPr lang="en-US" dirty="0"/>
              <a:t>Install </a:t>
            </a:r>
            <a:r>
              <a:rPr lang="en-US" dirty="0">
                <a:hlinkClick r:id="rId3"/>
              </a:rPr>
              <a:t>macs3</a:t>
            </a:r>
            <a:r>
              <a:rPr lang="en-US" dirty="0"/>
              <a:t> and </a:t>
            </a:r>
            <a:r>
              <a:rPr lang="en-US" dirty="0" err="1">
                <a:hlinkClick r:id="rId4"/>
              </a:rPr>
              <a:t>deepTools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(optional but recommended): </a:t>
            </a:r>
            <a:r>
              <a:rPr lang="en-US" dirty="0">
                <a:hlinkClick r:id="rId5"/>
              </a:rPr>
              <a:t>install to specific </a:t>
            </a:r>
            <a:r>
              <a:rPr lang="en-US" dirty="0" err="1">
                <a:hlinkClick r:id="rId5"/>
              </a:rPr>
              <a:t>conda</a:t>
            </a:r>
            <a:r>
              <a:rPr lang="en-US" dirty="0">
                <a:hlinkClick r:id="rId5"/>
              </a:rPr>
              <a:t> environment</a:t>
            </a:r>
            <a:endParaRPr lang="en-US" dirty="0"/>
          </a:p>
          <a:p>
            <a:pPr lvl="2"/>
            <a:r>
              <a:rPr lang="en-US" dirty="0" err="1"/>
              <a:t>conda</a:t>
            </a:r>
            <a:r>
              <a:rPr lang="en-US" dirty="0"/>
              <a:t> create -n </a:t>
            </a:r>
            <a:r>
              <a:rPr lang="en-US" dirty="0" err="1"/>
              <a:t>epign_practical</a:t>
            </a:r>
            <a:r>
              <a:rPr lang="en-US" dirty="0"/>
              <a:t> -c </a:t>
            </a:r>
            <a:r>
              <a:rPr lang="en-US" dirty="0" err="1"/>
              <a:t>bioconda</a:t>
            </a:r>
            <a:r>
              <a:rPr lang="en-US" dirty="0"/>
              <a:t> macs3 </a:t>
            </a:r>
            <a:r>
              <a:rPr lang="en-US" dirty="0" err="1"/>
              <a:t>deeptools</a:t>
            </a:r>
            <a:endParaRPr lang="en-US" dirty="0"/>
          </a:p>
          <a:p>
            <a:r>
              <a:rPr lang="en-US" dirty="0"/>
              <a:t>Install R &amp; </a:t>
            </a:r>
            <a:r>
              <a:rPr lang="en-US" dirty="0" err="1"/>
              <a:t>Rstudio</a:t>
            </a:r>
            <a:r>
              <a:rPr lang="en-US" dirty="0"/>
              <a:t>, and required packages:</a:t>
            </a:r>
          </a:p>
          <a:p>
            <a:pPr lvl="1"/>
            <a:r>
              <a:rPr lang="en-US" dirty="0" err="1">
                <a:hlinkClick r:id="rId6"/>
              </a:rPr>
              <a:t>ChIPseeker</a:t>
            </a:r>
            <a:endParaRPr lang="en-US" dirty="0"/>
          </a:p>
          <a:p>
            <a:pPr lvl="1"/>
            <a:r>
              <a:rPr lang="en-US" dirty="0">
                <a:hlinkClick r:id="rId7"/>
              </a:rPr>
              <a:t>TxDb.Hsapiens.UCSC.hg38.knownGene </a:t>
            </a:r>
            <a:endParaRPr lang="en-US" dirty="0"/>
          </a:p>
          <a:p>
            <a:pPr lvl="1"/>
            <a:r>
              <a:rPr lang="en-US" dirty="0" err="1">
                <a:hlinkClick r:id="rId8"/>
              </a:rPr>
              <a:t>org.Hs.eg.db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80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72548-7233-46DC-8368-D145812BB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 NGS data analysis 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713AF6F-C884-4C5D-D628-A0A2C6C4DF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39833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0E32D91-7ED4-C7B3-2911-9A2D26CFB527}"/>
              </a:ext>
            </a:extLst>
          </p:cNvPr>
          <p:cNvSpPr txBox="1"/>
          <p:nvPr/>
        </p:nvSpPr>
        <p:spPr>
          <a:xfrm>
            <a:off x="838200" y="2037291"/>
            <a:ext cx="20489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we typically get from the sequencing facility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F08B4D-158B-C28A-262D-1A72700274D9}"/>
              </a:ext>
            </a:extLst>
          </p:cNvPr>
          <p:cNvSpPr txBox="1"/>
          <p:nvPr/>
        </p:nvSpPr>
        <p:spPr>
          <a:xfrm>
            <a:off x="3581399" y="5050434"/>
            <a:ext cx="22267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also align to a hybrid genome (</a:t>
            </a:r>
            <a:r>
              <a:rPr lang="en-US" dirty="0" err="1"/>
              <a:t>e.g</a:t>
            </a:r>
            <a:r>
              <a:rPr lang="en-US" dirty="0"/>
              <a:t> spike-in, GFP)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1C2AB7-3E7A-7E07-7882-B77310EC7706}"/>
              </a:ext>
            </a:extLst>
          </p:cNvPr>
          <p:cNvSpPr txBox="1"/>
          <p:nvPr/>
        </p:nvSpPr>
        <p:spPr>
          <a:xfrm>
            <a:off x="6400800" y="2037291"/>
            <a:ext cx="20489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Filter by mapping quality, duplicates etc.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1C040B-5579-DA63-FA76-677CD6AF3319}"/>
              </a:ext>
            </a:extLst>
          </p:cNvPr>
          <p:cNvSpPr txBox="1"/>
          <p:nvPr/>
        </p:nvSpPr>
        <p:spPr>
          <a:xfrm>
            <a:off x="9381068" y="1852625"/>
            <a:ext cx="1871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a small(er) file to work with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C662AF-CA3C-BBA3-DF5A-A93F74E46E25}"/>
              </a:ext>
            </a:extLst>
          </p:cNvPr>
          <p:cNvSpPr txBox="1"/>
          <p:nvPr/>
        </p:nvSpPr>
        <p:spPr>
          <a:xfrm>
            <a:off x="9550401" y="5512099"/>
            <a:ext cx="1913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 regions of enrichment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0FA839-2FB0-504D-95A6-E87C816733B4}"/>
              </a:ext>
            </a:extLst>
          </p:cNvPr>
          <p:cNvSpPr txBox="1"/>
          <p:nvPr/>
        </p:nvSpPr>
        <p:spPr>
          <a:xfrm>
            <a:off x="7425266" y="280927"/>
            <a:ext cx="4478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Glossary of NGS terms: </a:t>
            </a:r>
            <a:r>
              <a:rPr lang="en-US" sz="1000" dirty="0">
                <a:hlinkClick r:id="rId7"/>
              </a:rPr>
              <a:t>https://deeptools.readthedocs.io/en/develop/content/help_glossary.html#</a:t>
            </a:r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330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02AA1-153A-0C1B-577A-81CB6B16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BAM files (1)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FB23AC-AA4D-1E54-F5A7-469F8924EB67}"/>
              </a:ext>
            </a:extLst>
          </p:cNvPr>
          <p:cNvSpPr txBox="1"/>
          <p:nvPr/>
        </p:nvSpPr>
        <p:spPr>
          <a:xfrm>
            <a:off x="8923867" y="3312056"/>
            <a:ext cx="2624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read nucleotide </a:t>
            </a:r>
            <a:r>
              <a:rPr lang="en-US" dirty="0" err="1"/>
              <a:t>seq&amp;stats</a:t>
            </a:r>
            <a:r>
              <a:rPr lang="en-US" dirty="0"/>
              <a:t> is available</a:t>
            </a: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2758497A-BC38-A037-31BC-B36AD40FD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3867" y="4062631"/>
            <a:ext cx="3026833" cy="2795369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7E494B45-E7D7-4EBD-56A4-7F5A1F8D0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94932"/>
            <a:ext cx="8757739" cy="5063067"/>
          </a:xfrm>
          <a:prstGeom prst="rect">
            <a:avLst/>
          </a:prstGeo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89E62CCE-6031-D8D6-61CA-895BE54C22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973"/>
          <a:stretch/>
        </p:blipFill>
        <p:spPr>
          <a:xfrm>
            <a:off x="8822265" y="128588"/>
            <a:ext cx="3369733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001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BF061-D1FB-F5E4-2417-61546D621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5A7FD-BD69-C4BE-9454-532172495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BAM files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22151-DD46-B59D-8627-F573FCEA5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BAM to BW</a:t>
            </a:r>
          </a:p>
          <a:p>
            <a:pPr lvl="1"/>
            <a:r>
              <a:rPr lang="en-US" dirty="0" err="1"/>
              <a:t>BigWig</a:t>
            </a:r>
            <a:r>
              <a:rPr lang="en-US" dirty="0"/>
              <a:t> file format: a coverage file </a:t>
            </a:r>
          </a:p>
          <a:p>
            <a:pPr lvl="1"/>
            <a:r>
              <a:rPr lang="en-US" dirty="0"/>
              <a:t>Check </a:t>
            </a:r>
            <a:r>
              <a:rPr lang="en-US" dirty="0">
                <a:hlinkClick r:id="rId2"/>
              </a:rPr>
              <a:t>deepTools bamCoverage</a:t>
            </a:r>
            <a:endParaRPr lang="en-US" dirty="0"/>
          </a:p>
          <a:p>
            <a:r>
              <a:rPr lang="en-US" dirty="0"/>
              <a:t>Peak calling from BAM files</a:t>
            </a:r>
          </a:p>
          <a:p>
            <a:pPr lvl="1"/>
            <a:r>
              <a:rPr lang="en-US" dirty="0">
                <a:hlinkClick r:id="rId3"/>
              </a:rPr>
              <a:t>Peak calling</a:t>
            </a:r>
            <a:r>
              <a:rPr lang="en-US" dirty="0"/>
              <a:t>: identify areas of enriched signals  </a:t>
            </a:r>
          </a:p>
          <a:p>
            <a:pPr lvl="1"/>
            <a:r>
              <a:rPr lang="en-US" dirty="0"/>
              <a:t>Check </a:t>
            </a:r>
            <a:r>
              <a:rPr lang="en-US" dirty="0">
                <a:hlinkClick r:id="rId4"/>
              </a:rPr>
              <a:t>macs3 callpeak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E0AEA2-0924-895E-4E28-98209279244C}"/>
              </a:ext>
            </a:extLst>
          </p:cNvPr>
          <p:cNvSpPr txBox="1"/>
          <p:nvPr/>
        </p:nvSpPr>
        <p:spPr>
          <a:xfrm>
            <a:off x="2789766" y="4690533"/>
            <a:ext cx="6612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aco" pitchFamily="2" charset="77"/>
                <a:cs typeface="DecoType Naskh" pitchFamily="2" charset="-78"/>
              </a:rPr>
              <a:t>macs3 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callpeak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-t 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reads.bam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-f BAM --broad -g 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hs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\</a:t>
            </a:r>
          </a:p>
          <a:p>
            <a:r>
              <a:rPr lang="en-US" sz="1200" dirty="0">
                <a:latin typeface="Monaco" pitchFamily="2" charset="77"/>
                <a:cs typeface="DecoType Naskh" pitchFamily="2" charset="-78"/>
              </a:rPr>
              <a:t>	--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outdir</a:t>
            </a:r>
            <a:r>
              <a:rPr lang="en-US" sz="1200" dirty="0">
                <a:latin typeface="Monaco" pitchFamily="2" charset="77"/>
                <a:cs typeface="DecoType Naskh" pitchFamily="2" charset="-78"/>
              </a:rPr>
              <a:t> MACS3_broad_peaks -B --broad-cutoff 0.1 --</a:t>
            </a:r>
            <a:r>
              <a:rPr lang="en-US" sz="1200" dirty="0" err="1">
                <a:latin typeface="Monaco" pitchFamily="2" charset="77"/>
                <a:cs typeface="DecoType Naskh" pitchFamily="2" charset="-78"/>
              </a:rPr>
              <a:t>nolambda</a:t>
            </a:r>
            <a:endParaRPr lang="en-US" sz="1200" dirty="0">
              <a:latin typeface="Monaco" pitchFamily="2" charset="77"/>
              <a:cs typeface="DecoType Nask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09998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772E4-E30B-7B75-8D92-0FAB57389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BW files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F7EE2-9994-E085-538F-44CC64715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53467" cy="4351338"/>
          </a:xfrm>
        </p:spPr>
        <p:txBody>
          <a:bodyPr>
            <a:normAutofit/>
          </a:bodyPr>
          <a:lstStyle/>
          <a:p>
            <a:r>
              <a:rPr lang="en-US" dirty="0"/>
              <a:t>Load BW into IGV</a:t>
            </a:r>
          </a:p>
          <a:p>
            <a:r>
              <a:rPr lang="en-US" dirty="0"/>
              <a:t>Visually check BW files</a:t>
            </a:r>
          </a:p>
          <a:p>
            <a:pPr lvl="1"/>
            <a:r>
              <a:rPr lang="en-US" dirty="0"/>
              <a:t>Signal-to-noise ratio?</a:t>
            </a:r>
          </a:p>
          <a:p>
            <a:pPr lvl="1"/>
            <a:r>
              <a:rPr lang="en-US" dirty="0"/>
              <a:t>Are signals enriched in expected genomic regions?</a:t>
            </a:r>
          </a:p>
          <a:p>
            <a:pPr lvl="1"/>
            <a:r>
              <a:rPr lang="en-US" dirty="0"/>
              <a:t>Are replicates look good?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ADF95F4-CC1B-446B-7EFC-439419374F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725"/>
          <a:stretch/>
        </p:blipFill>
        <p:spPr>
          <a:xfrm>
            <a:off x="6229956" y="1825625"/>
            <a:ext cx="5877377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8CADDB-B82F-EE92-193D-50DA0B313362}"/>
              </a:ext>
            </a:extLst>
          </p:cNvPr>
          <p:cNvSpPr txBox="1"/>
          <p:nvPr/>
        </p:nvSpPr>
        <p:spPr>
          <a:xfrm>
            <a:off x="8074306" y="1204159"/>
            <a:ext cx="2188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45d brain organoids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1383D6-C8D7-257E-42B0-4F99C451995E}"/>
              </a:ext>
            </a:extLst>
          </p:cNvPr>
          <p:cNvSpPr txBox="1"/>
          <p:nvPr/>
        </p:nvSpPr>
        <p:spPr>
          <a:xfrm rot="16200000">
            <a:off x="5530344" y="3060300"/>
            <a:ext cx="922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H3K27me3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2A9BA7-D795-EBB8-CC59-6484D2EA53A3}"/>
              </a:ext>
            </a:extLst>
          </p:cNvPr>
          <p:cNvSpPr txBox="1"/>
          <p:nvPr/>
        </p:nvSpPr>
        <p:spPr>
          <a:xfrm rot="16200000">
            <a:off x="5596868" y="4033967"/>
            <a:ext cx="788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H3K27ac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0C99D8-68D3-25BD-074D-786573D08704}"/>
              </a:ext>
            </a:extLst>
          </p:cNvPr>
          <p:cNvSpPr txBox="1"/>
          <p:nvPr/>
        </p:nvSpPr>
        <p:spPr>
          <a:xfrm rot="16200000">
            <a:off x="5571219" y="4962910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H3K4me3</a:t>
            </a:r>
          </a:p>
        </p:txBody>
      </p:sp>
    </p:spTree>
    <p:extLst>
      <p:ext uri="{BB962C8B-B14F-4D97-AF65-F5344CB8AC3E}">
        <p14:creationId xmlns:p14="http://schemas.microsoft.com/office/powerpoint/2010/main" val="274916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1F9164-36D4-CC96-D246-090243794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218D-23B4-859B-5C8B-877286D6C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BW files (2) - </a:t>
            </a:r>
            <a:r>
              <a:rPr lang="en-US" dirty="0" err="1"/>
              <a:t>deepTools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00F2B-66AD-71EB-9977-13AD8E1B0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09366" cy="4351338"/>
          </a:xfrm>
        </p:spPr>
        <p:txBody>
          <a:bodyPr>
            <a:normAutofit/>
          </a:bodyPr>
          <a:lstStyle/>
          <a:p>
            <a:r>
              <a:rPr lang="en-US" sz="2400" dirty="0" err="1">
                <a:hlinkClick r:id="rId3"/>
              </a:rPr>
              <a:t>multiBigwigSummary</a:t>
            </a:r>
            <a:r>
              <a:rPr lang="en-US" sz="2400" dirty="0"/>
              <a:t> </a:t>
            </a:r>
          </a:p>
          <a:p>
            <a:pPr lvl="1"/>
            <a:r>
              <a:rPr lang="en-US" sz="2000" dirty="0"/>
              <a:t>get signals (BW) on regions</a:t>
            </a:r>
          </a:p>
          <a:p>
            <a:pPr lvl="1"/>
            <a:r>
              <a:rPr lang="en-US" sz="2000" dirty="0"/>
              <a:t>(tips): .</a:t>
            </a:r>
            <a:r>
              <a:rPr lang="en-US" sz="2000" i="1" dirty="0" err="1"/>
              <a:t>npz</a:t>
            </a:r>
            <a:r>
              <a:rPr lang="en-US" sz="2000" dirty="0"/>
              <a:t> matrix can be loaded in python 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endParaRPr lang="en-US" sz="2400" dirty="0">
              <a:hlinkClick r:id="rId4"/>
            </a:endParaRPr>
          </a:p>
          <a:p>
            <a:pPr marL="0" indent="0">
              <a:buNone/>
            </a:pPr>
            <a:endParaRPr lang="en-US" sz="2400" dirty="0">
              <a:hlinkClick r:id="rId4"/>
            </a:endParaRPr>
          </a:p>
          <a:p>
            <a:r>
              <a:rPr lang="en-US" sz="2400" dirty="0">
                <a:hlinkClick r:id="rId4"/>
              </a:rPr>
              <a:t>plotCorrelation</a:t>
            </a:r>
            <a:r>
              <a:rPr lang="en-US" sz="2400" dirty="0"/>
              <a:t> or </a:t>
            </a:r>
            <a:r>
              <a:rPr lang="en-US" sz="2400" dirty="0">
                <a:hlinkClick r:id="rId5"/>
              </a:rPr>
              <a:t>plotPCA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6269D6-830A-CE7C-D33E-111F23A8174C}"/>
              </a:ext>
            </a:extLst>
          </p:cNvPr>
          <p:cNvSpPr txBox="1"/>
          <p:nvPr/>
        </p:nvSpPr>
        <p:spPr>
          <a:xfrm>
            <a:off x="838200" y="4534693"/>
            <a:ext cx="42691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200" dirty="0">
              <a:latin typeface="Monaco" pitchFamily="2" charset="77"/>
            </a:endParaRPr>
          </a:p>
          <a:p>
            <a:pPr lvl="2"/>
            <a:r>
              <a:rPr lang="en-US" sz="1200" dirty="0">
                <a:latin typeface="Monaco" pitchFamily="2" charset="77"/>
              </a:rPr>
              <a:t># PCA </a:t>
            </a:r>
          </a:p>
          <a:p>
            <a:pPr lvl="2"/>
            <a:r>
              <a:rPr lang="en-US" sz="1200" dirty="0" err="1">
                <a:latin typeface="Monaco" pitchFamily="2" charset="77"/>
              </a:rPr>
              <a:t>plotPCA</a:t>
            </a:r>
            <a:r>
              <a:rPr lang="en-US" sz="1200" dirty="0">
                <a:latin typeface="Monaco" pitchFamily="2" charset="77"/>
              </a:rPr>
              <a:t> -in </a:t>
            </a:r>
            <a:r>
              <a:rPr lang="en-US" sz="1200" dirty="0" err="1">
                <a:latin typeface="Monaco" pitchFamily="2" charset="77"/>
              </a:rPr>
              <a:t>results.npz</a:t>
            </a:r>
            <a:r>
              <a:rPr lang="en-US" sz="1200" dirty="0">
                <a:latin typeface="Monaco" pitchFamily="2" charset="77"/>
              </a:rPr>
              <a:t> -o </a:t>
            </a:r>
            <a:r>
              <a:rPr lang="en-US" sz="1200" dirty="0" err="1">
                <a:latin typeface="Monaco" pitchFamily="2" charset="77"/>
              </a:rPr>
              <a:t>pca.png</a:t>
            </a:r>
            <a:endParaRPr lang="en-US" sz="1200" dirty="0">
              <a:latin typeface="Monaco" pitchFamily="2" charset="77"/>
            </a:endParaRPr>
          </a:p>
          <a:p>
            <a:endParaRPr lang="en-US" sz="1200" dirty="0">
              <a:latin typeface="Monaco" pitchFamily="2" charset="77"/>
            </a:endParaRP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2396C073-D529-DC01-6D7F-2E4D02C345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7667081"/>
              </p:ext>
            </p:extLst>
          </p:nvPr>
        </p:nvGraphicFramePr>
        <p:xfrm>
          <a:off x="8361312" y="1537759"/>
          <a:ext cx="2396067" cy="1534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8689">
                  <a:extLst>
                    <a:ext uri="{9D8B030D-6E8A-4147-A177-3AD203B41FA5}">
                      <a16:colId xmlns:a16="http://schemas.microsoft.com/office/drawing/2014/main" val="1392735453"/>
                    </a:ext>
                  </a:extLst>
                </a:gridCol>
                <a:gridCol w="798689">
                  <a:extLst>
                    <a:ext uri="{9D8B030D-6E8A-4147-A177-3AD203B41FA5}">
                      <a16:colId xmlns:a16="http://schemas.microsoft.com/office/drawing/2014/main" val="481092540"/>
                    </a:ext>
                  </a:extLst>
                </a:gridCol>
                <a:gridCol w="798689">
                  <a:extLst>
                    <a:ext uri="{9D8B030D-6E8A-4147-A177-3AD203B41FA5}">
                      <a16:colId xmlns:a16="http://schemas.microsoft.com/office/drawing/2014/main" val="32986657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regions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sample1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sample2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9951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chr1:1-1000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846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chr1:1001-2000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3438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912491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2BA6C73-9C2D-C3FF-571C-B980224385C3}"/>
              </a:ext>
            </a:extLst>
          </p:cNvPr>
          <p:cNvCxnSpPr>
            <a:cxnSpLocks/>
            <a:stCxn id="10" idx="3"/>
            <a:endCxn id="5" idx="1"/>
          </p:cNvCxnSpPr>
          <p:nvPr/>
        </p:nvCxnSpPr>
        <p:spPr>
          <a:xfrm flipV="1">
            <a:off x="7545916" y="2304839"/>
            <a:ext cx="815396" cy="9856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9142BCC-CC83-143F-B7FD-B46EED528AC7}"/>
              </a:ext>
            </a:extLst>
          </p:cNvPr>
          <p:cNvSpPr txBox="1"/>
          <p:nvPr/>
        </p:nvSpPr>
        <p:spPr>
          <a:xfrm>
            <a:off x="939800" y="2967335"/>
            <a:ext cx="6606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1200" dirty="0">
                <a:latin typeface="Monaco" pitchFamily="2" charset="77"/>
              </a:rPr>
              <a:t># from BW files</a:t>
            </a:r>
          </a:p>
          <a:p>
            <a:pPr lvl="2"/>
            <a:r>
              <a:rPr lang="en-US" sz="1200" dirty="0" err="1">
                <a:latin typeface="Monaco" pitchFamily="2" charset="77"/>
              </a:rPr>
              <a:t>multiBigwigSummary</a:t>
            </a:r>
            <a:r>
              <a:rPr lang="en-US" sz="1200" dirty="0">
                <a:latin typeface="Monaco" pitchFamily="2" charset="77"/>
              </a:rPr>
              <a:t> bins -b file1.bw file2.bw -o </a:t>
            </a:r>
            <a:r>
              <a:rPr lang="en-US" sz="1200" dirty="0" err="1">
                <a:latin typeface="Monaco" pitchFamily="2" charset="77"/>
              </a:rPr>
              <a:t>results.npz</a:t>
            </a:r>
            <a:r>
              <a:rPr lang="en-US" sz="1200" dirty="0">
                <a:latin typeface="Monaco" pitchFamily="2" charset="77"/>
              </a:rPr>
              <a:t> –p max/2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C44B5DA-74DF-701D-4449-B9D89F3DA5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6199" y="3965248"/>
            <a:ext cx="3374927" cy="269663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0801555-12EF-6BDF-AF1E-6BC31CDBCBF2}"/>
              </a:ext>
            </a:extLst>
          </p:cNvPr>
          <p:cNvSpPr txBox="1"/>
          <p:nvPr/>
        </p:nvSpPr>
        <p:spPr>
          <a:xfrm>
            <a:off x="5214068" y="6037204"/>
            <a:ext cx="2375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Example: </a:t>
            </a:r>
            <a:r>
              <a:rPr lang="en-US" sz="1200" i="1" dirty="0"/>
              <a:t>ex vivo </a:t>
            </a:r>
            <a:r>
              <a:rPr lang="en-US" sz="1200" dirty="0"/>
              <a:t>xenopus laevis in 96-well or air-liquid-interface </a:t>
            </a:r>
          </a:p>
          <a:p>
            <a:r>
              <a:rPr lang="en-US" sz="1200" dirty="0"/>
              <a:t>(re-plotted in python) </a:t>
            </a:r>
          </a:p>
        </p:txBody>
      </p:sp>
    </p:spTree>
    <p:extLst>
      <p:ext uri="{BB962C8B-B14F-4D97-AF65-F5344CB8AC3E}">
        <p14:creationId xmlns:p14="http://schemas.microsoft.com/office/powerpoint/2010/main" val="3537550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1449-EC5A-2B2C-CA86-6E491C380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peak files (1)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0F09E-AD06-40A4-B5BD-71852E96E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41333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BED format</a:t>
            </a: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#</a:t>
            </a:r>
            <a:r>
              <a:rPr lang="en-US" dirty="0" err="1">
                <a:solidFill>
                  <a:srgbClr val="FF0000"/>
                </a:solidFill>
              </a:rPr>
              <a:t>chrom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chromStart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chromEnd</a:t>
            </a:r>
            <a:r>
              <a:rPr lang="en-US" dirty="0"/>
              <a:t>, name … </a:t>
            </a:r>
          </a:p>
          <a:p>
            <a:r>
              <a:rPr lang="en-US" dirty="0"/>
              <a:t>Load peak files into IGV</a:t>
            </a:r>
          </a:p>
          <a:p>
            <a:pPr lvl="1"/>
            <a:r>
              <a:rPr lang="en-US" dirty="0"/>
              <a:t>Are peaks too noisy?</a:t>
            </a:r>
          </a:p>
          <a:p>
            <a:pPr lvl="1"/>
            <a:r>
              <a:rPr lang="en-US" dirty="0"/>
              <a:t>Does enrichment in BW fall into peak regions?</a:t>
            </a:r>
          </a:p>
          <a:p>
            <a:pPr lvl="1"/>
            <a:r>
              <a:rPr lang="en-US" dirty="0"/>
              <a:t>Do replicates look consistent(</a:t>
            </a:r>
            <a:r>
              <a:rPr lang="en-US" dirty="0" err="1"/>
              <a:t>ish</a:t>
            </a:r>
            <a:r>
              <a:rPr lang="en-US" dirty="0"/>
              <a:t>)?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DE5D06B-D18F-0E2F-0C30-AF0457A61D6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934"/>
          <a:stretch/>
        </p:blipFill>
        <p:spPr>
          <a:xfrm>
            <a:off x="6129866" y="1808692"/>
            <a:ext cx="5862410" cy="4351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BFC319-E74D-C196-98D1-CB4D3528D0C7}"/>
              </a:ext>
            </a:extLst>
          </p:cNvPr>
          <p:cNvSpPr txBox="1"/>
          <p:nvPr/>
        </p:nvSpPr>
        <p:spPr>
          <a:xfrm>
            <a:off x="8074306" y="1204159"/>
            <a:ext cx="2188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45d brain organoids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2A83A5-EDC0-2F40-1FF5-9383CD6E85E2}"/>
              </a:ext>
            </a:extLst>
          </p:cNvPr>
          <p:cNvSpPr txBox="1"/>
          <p:nvPr/>
        </p:nvSpPr>
        <p:spPr>
          <a:xfrm rot="16200000">
            <a:off x="5530344" y="3060300"/>
            <a:ext cx="922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H3K27me3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860FA4-FB69-CF09-FE6E-08939B88E2C3}"/>
              </a:ext>
            </a:extLst>
          </p:cNvPr>
          <p:cNvSpPr txBox="1"/>
          <p:nvPr/>
        </p:nvSpPr>
        <p:spPr>
          <a:xfrm rot="16200000">
            <a:off x="5596868" y="4033967"/>
            <a:ext cx="788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H3K27ac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7224B6-317D-DC4A-167D-EB02FDB5562D}"/>
              </a:ext>
            </a:extLst>
          </p:cNvPr>
          <p:cNvSpPr txBox="1"/>
          <p:nvPr/>
        </p:nvSpPr>
        <p:spPr>
          <a:xfrm rot="16200000">
            <a:off x="5571219" y="4962910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H3K4me3</a:t>
            </a:r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0846A869-F8A0-C82A-82BF-C17EFCEC57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459" y="1338026"/>
            <a:ext cx="2188676" cy="673439"/>
          </a:xfrm>
          <a:prstGeom prst="rect">
            <a:avLst/>
          </a:prstGeom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9A1E898B-8599-E65D-AB60-8536ABA837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48799" y="6204361"/>
            <a:ext cx="1811866" cy="577027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9B6B692-0045-95BA-B220-C71DE68601F7}"/>
              </a:ext>
            </a:extLst>
          </p:cNvPr>
          <p:cNvCxnSpPr>
            <a:endCxn id="14" idx="2"/>
          </p:cNvCxnSpPr>
          <p:nvPr/>
        </p:nvCxnSpPr>
        <p:spPr>
          <a:xfrm flipH="1" flipV="1">
            <a:off x="4967797" y="2011465"/>
            <a:ext cx="2254270" cy="1417535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14F3D10-4FE0-6D0E-EFFB-89A8B2AE0F95}"/>
              </a:ext>
            </a:extLst>
          </p:cNvPr>
          <p:cNvCxnSpPr>
            <a:endCxn id="16" idx="0"/>
          </p:cNvCxnSpPr>
          <p:nvPr/>
        </p:nvCxnSpPr>
        <p:spPr>
          <a:xfrm>
            <a:off x="10262982" y="5342467"/>
            <a:ext cx="91750" cy="861894"/>
          </a:xfrm>
          <a:prstGeom prst="straightConnector1">
            <a:avLst/>
          </a:prstGeom>
          <a:ln w="6350">
            <a:solidFill>
              <a:srgbClr val="E56F8E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553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FEEB7-0978-8766-8356-26FCE2009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E20B7-1C8B-480A-9884-EB5482B10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peak files (2) - </a:t>
            </a:r>
            <a:r>
              <a:rPr lang="en-US" dirty="0" err="1"/>
              <a:t>bedtools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E9800-B93F-8AB3-440A-4FDEE6645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BED file manipulation: </a:t>
            </a:r>
            <a:r>
              <a:rPr lang="en-US" dirty="0">
                <a:hlinkClick r:id="rId2"/>
              </a:rPr>
              <a:t>bedtools</a:t>
            </a:r>
            <a:endParaRPr lang="en-US" dirty="0"/>
          </a:p>
          <a:p>
            <a:pPr lvl="1"/>
            <a:r>
              <a:rPr lang="en-US" dirty="0" err="1"/>
              <a:t>bedtools</a:t>
            </a:r>
            <a:r>
              <a:rPr lang="en-US" dirty="0"/>
              <a:t> are also available in EPFL HPC clusters </a:t>
            </a:r>
          </a:p>
          <a:p>
            <a:pPr lvl="1"/>
            <a:r>
              <a:rPr lang="en-US" dirty="0"/>
              <a:t>Most common ones: </a:t>
            </a:r>
            <a:r>
              <a:rPr lang="en-US" dirty="0">
                <a:hlinkClick r:id="rId3"/>
              </a:rPr>
              <a:t>intersect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merge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6B9829-0190-7B30-90AA-FBD579193C5F}"/>
              </a:ext>
            </a:extLst>
          </p:cNvPr>
          <p:cNvSpPr txBox="1"/>
          <p:nvPr/>
        </p:nvSpPr>
        <p:spPr>
          <a:xfrm>
            <a:off x="1587500" y="4001294"/>
            <a:ext cx="9017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# intersect &gt;1 BED files </a:t>
            </a:r>
          </a:p>
          <a:p>
            <a:pPr algn="l"/>
            <a:r>
              <a:rPr lang="en-GB" sz="1200" dirty="0">
                <a:solidFill>
                  <a:srgbClr val="000000"/>
                </a:solidFill>
                <a:latin typeface="Monaco" pitchFamily="2" charset="77"/>
              </a:rPr>
              <a:t>## check the option from manual</a:t>
            </a:r>
            <a:endParaRPr lang="en-GB" sz="1200" b="0" i="0" u="none" strike="noStrike" dirty="0">
              <a:solidFill>
                <a:srgbClr val="000000"/>
              </a:solidFill>
              <a:effectLst/>
              <a:latin typeface="Monaco" pitchFamily="2" charset="77"/>
            </a:endParaRPr>
          </a:p>
          <a:p>
            <a:pPr algn="l"/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Monaco" pitchFamily="2" charset="77"/>
              </a:rPr>
              <a:t>bedtools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 intersect </a:t>
            </a:r>
            <a:r>
              <a:rPr lang="en-GB" sz="1200" b="0" i="0" u="none" strike="noStrike" dirty="0">
                <a:solidFill>
                  <a:srgbClr val="666666"/>
                </a:solidFill>
                <a:effectLst/>
                <a:latin typeface="Monaco" pitchFamily="2" charset="77"/>
              </a:rPr>
              <a:t>-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a file1.bed </a:t>
            </a:r>
            <a:r>
              <a:rPr lang="en-GB" sz="1200" b="0" i="0" u="none" strike="noStrike" dirty="0">
                <a:solidFill>
                  <a:srgbClr val="666666"/>
                </a:solidFill>
                <a:effectLst/>
                <a:latin typeface="Monaco" pitchFamily="2" charset="77"/>
              </a:rPr>
              <a:t>-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Monaco" pitchFamily="2" charset="77"/>
              </a:rPr>
              <a:t>b file2.bed file2.bed</a:t>
            </a:r>
          </a:p>
          <a:p>
            <a:pPr algn="l"/>
            <a:r>
              <a:rPr lang="en-GB" sz="1200" dirty="0" err="1">
                <a:solidFill>
                  <a:srgbClr val="FF0000"/>
                </a:solidFill>
                <a:latin typeface="Monaco" pitchFamily="2" charset="77"/>
              </a:rPr>
              <a:t>bedtools</a:t>
            </a:r>
            <a:r>
              <a:rPr lang="en-GB" sz="1200" dirty="0">
                <a:solidFill>
                  <a:srgbClr val="FF0000"/>
                </a:solidFill>
                <a:latin typeface="Monaco" pitchFamily="2" charset="77"/>
              </a:rPr>
              <a:t> intersect –a H3K27me3_1.broadPeak –b *H3K27me3*.</a:t>
            </a:r>
            <a:r>
              <a:rPr lang="en-GB" sz="1200" dirty="0" err="1">
                <a:solidFill>
                  <a:srgbClr val="FF0000"/>
                </a:solidFill>
                <a:latin typeface="Monaco" pitchFamily="2" charset="77"/>
              </a:rPr>
              <a:t>broadPeak</a:t>
            </a:r>
            <a:r>
              <a:rPr lang="en-GB" sz="1200" dirty="0">
                <a:solidFill>
                  <a:srgbClr val="FF0000"/>
                </a:solidFill>
                <a:latin typeface="Monaco" pitchFamily="2" charset="77"/>
              </a:rPr>
              <a:t> &gt; H3K27me3.broadPeak </a:t>
            </a:r>
            <a:endParaRPr lang="en-GB" sz="1200" b="0" i="0" u="none" strike="noStrike" dirty="0">
              <a:solidFill>
                <a:srgbClr val="FF0000"/>
              </a:solidFill>
              <a:effectLst/>
              <a:latin typeface="Monaco" pitchFamily="2" charset="77"/>
            </a:endParaRPr>
          </a:p>
          <a:p>
            <a:br>
              <a:rPr lang="en-GB" sz="1200" dirty="0">
                <a:solidFill>
                  <a:srgbClr val="FF0000"/>
                </a:solidFill>
                <a:latin typeface="Monaco" pitchFamily="2" charset="77"/>
              </a:rPr>
            </a:br>
            <a:r>
              <a:rPr lang="en-GB" sz="1200" dirty="0">
                <a:latin typeface="Monaco" pitchFamily="2" charset="77"/>
              </a:rPr>
              <a:t># merge overlapping </a:t>
            </a:r>
            <a:r>
              <a:rPr lang="en-GB" sz="1200" dirty="0" err="1">
                <a:latin typeface="Monaco" pitchFamily="2" charset="77"/>
              </a:rPr>
              <a:t>intervels</a:t>
            </a:r>
            <a:r>
              <a:rPr lang="en-GB" sz="1200" dirty="0">
                <a:latin typeface="Monaco" pitchFamily="2" charset="77"/>
              </a:rPr>
              <a:t> </a:t>
            </a:r>
          </a:p>
          <a:p>
            <a:r>
              <a:rPr lang="en-GB" sz="1200" dirty="0" err="1">
                <a:latin typeface="Monaco" pitchFamily="2" charset="77"/>
              </a:rPr>
              <a:t>bedtools</a:t>
            </a:r>
            <a:r>
              <a:rPr lang="en-GB" sz="1200" dirty="0">
                <a:latin typeface="Monaco" pitchFamily="2" charset="77"/>
              </a:rPr>
              <a:t> merge –</a:t>
            </a:r>
            <a:r>
              <a:rPr lang="en-GB" sz="1200" dirty="0" err="1">
                <a:latin typeface="Monaco" pitchFamily="2" charset="77"/>
              </a:rPr>
              <a:t>i</a:t>
            </a:r>
            <a:r>
              <a:rPr lang="en-GB" sz="1200" dirty="0">
                <a:latin typeface="Monaco" pitchFamily="2" charset="77"/>
              </a:rPr>
              <a:t> </a:t>
            </a:r>
            <a:r>
              <a:rPr lang="en-GB" sz="1200" dirty="0" err="1">
                <a:latin typeface="Monaco" pitchFamily="2" charset="77"/>
              </a:rPr>
              <a:t>file.bed</a:t>
            </a:r>
            <a:r>
              <a:rPr lang="en-GB" sz="1200" dirty="0">
                <a:latin typeface="Monaco" pitchFamily="2" charset="77"/>
              </a:rPr>
              <a:t> –d 150 # two regions less than 150 bp apart will be merged</a:t>
            </a:r>
          </a:p>
          <a:p>
            <a:r>
              <a:rPr lang="en-GB" sz="1200" dirty="0" err="1">
                <a:solidFill>
                  <a:srgbClr val="FF0000"/>
                </a:solidFill>
                <a:latin typeface="Monaco" pitchFamily="2" charset="77"/>
              </a:rPr>
              <a:t>bedtools</a:t>
            </a:r>
            <a:r>
              <a:rPr lang="en-GB" sz="1200" dirty="0">
                <a:solidFill>
                  <a:srgbClr val="FF0000"/>
                </a:solidFill>
                <a:latin typeface="Monaco" pitchFamily="2" charset="77"/>
              </a:rPr>
              <a:t> merge –</a:t>
            </a:r>
            <a:r>
              <a:rPr lang="en-GB" sz="1200" dirty="0" err="1">
                <a:solidFill>
                  <a:srgbClr val="FF0000"/>
                </a:solidFill>
                <a:latin typeface="Monaco" pitchFamily="2" charset="77"/>
              </a:rPr>
              <a:t>i</a:t>
            </a:r>
            <a:r>
              <a:rPr lang="en-GB" sz="1200" dirty="0">
                <a:solidFill>
                  <a:srgbClr val="FF0000"/>
                </a:solidFill>
                <a:latin typeface="Monaco" pitchFamily="2" charset="77"/>
              </a:rPr>
              <a:t> H3K27me3.broadPeak –d 150 &gt; H3K27me3.d150.broadPeak </a:t>
            </a:r>
            <a:endParaRPr lang="en-US" sz="1200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07410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1676</TotalTime>
  <Words>965</Words>
  <Application>Microsoft Macintosh PowerPoint</Application>
  <PresentationFormat>Widescreen</PresentationFormat>
  <Paragraphs>180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Monaco</vt:lpstr>
      <vt:lpstr>Wingdings</vt:lpstr>
      <vt:lpstr>Office Theme</vt:lpstr>
      <vt:lpstr>Bulk CUT&amp;Tag Data Analysis </vt:lpstr>
      <vt:lpstr>Perquisites</vt:lpstr>
      <vt:lpstr>Bulk NGS data analysis </vt:lpstr>
      <vt:lpstr>Working with BAM files (1)</vt:lpstr>
      <vt:lpstr>Working with BAM files (2)</vt:lpstr>
      <vt:lpstr>Working with BW files (1)</vt:lpstr>
      <vt:lpstr>Working with BW files (2) - deepTools</vt:lpstr>
      <vt:lpstr>Working with peak files (1) </vt:lpstr>
      <vt:lpstr>Working with peak files (2) - bedtools </vt:lpstr>
      <vt:lpstr>Visualize signals (BW) on peaks </vt:lpstr>
      <vt:lpstr>Visualize signals (BW) on other regions</vt:lpstr>
      <vt:lpstr>Cluster analysis</vt:lpstr>
      <vt:lpstr>Functional annotation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Hanrong Hu</dc:creator>
  <cp:lastModifiedBy>Hanrong Hu</cp:lastModifiedBy>
  <cp:revision>3</cp:revision>
  <dcterms:created xsi:type="dcterms:W3CDTF">2025-01-05T16:04:31Z</dcterms:created>
  <dcterms:modified xsi:type="dcterms:W3CDTF">2025-01-15T12:35:05Z</dcterms:modified>
</cp:coreProperties>
</file>

<file path=docProps/thumbnail.jpeg>
</file>